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795" r:id="rId2"/>
    <p:sldId id="830" r:id="rId3"/>
    <p:sldId id="945" r:id="rId4"/>
    <p:sldId id="353" r:id="rId5"/>
    <p:sldId id="454" r:id="rId6"/>
    <p:sldId id="453" r:id="rId7"/>
    <p:sldId id="835" r:id="rId8"/>
    <p:sldId id="834" r:id="rId9"/>
    <p:sldId id="456" r:id="rId10"/>
    <p:sldId id="372" r:id="rId11"/>
    <p:sldId id="374" r:id="rId12"/>
    <p:sldId id="836" r:id="rId13"/>
    <p:sldId id="837" r:id="rId14"/>
    <p:sldId id="838" r:id="rId15"/>
    <p:sldId id="832" r:id="rId16"/>
    <p:sldId id="833" r:id="rId17"/>
    <p:sldId id="936" r:id="rId18"/>
    <p:sldId id="937" r:id="rId19"/>
    <p:sldId id="827" r:id="rId20"/>
    <p:sldId id="828" r:id="rId21"/>
    <p:sldId id="807" r:id="rId22"/>
    <p:sldId id="808" r:id="rId23"/>
    <p:sldId id="940" r:id="rId24"/>
    <p:sldId id="938" r:id="rId25"/>
    <p:sldId id="815" r:id="rId26"/>
    <p:sldId id="816" r:id="rId27"/>
    <p:sldId id="812" r:id="rId28"/>
    <p:sldId id="811" r:id="rId29"/>
    <p:sldId id="820" r:id="rId30"/>
    <p:sldId id="817" r:id="rId31"/>
    <p:sldId id="813" r:id="rId32"/>
    <p:sldId id="822" r:id="rId33"/>
    <p:sldId id="821" r:id="rId34"/>
    <p:sldId id="818" r:id="rId35"/>
    <p:sldId id="829" r:id="rId36"/>
    <p:sldId id="824" r:id="rId37"/>
    <p:sldId id="825" r:id="rId38"/>
    <p:sldId id="350" r:id="rId39"/>
    <p:sldId id="300" r:id="rId40"/>
    <p:sldId id="375" r:id="rId41"/>
    <p:sldId id="455" r:id="rId42"/>
    <p:sldId id="809" r:id="rId43"/>
    <p:sldId id="831" r:id="rId44"/>
    <p:sldId id="872" r:id="rId45"/>
    <p:sldId id="871" r:id="rId46"/>
    <p:sldId id="939" r:id="rId47"/>
    <p:sldId id="873" r:id="rId48"/>
    <p:sldId id="870" r:id="rId49"/>
    <p:sldId id="819" r:id="rId50"/>
    <p:sldId id="840" r:id="rId51"/>
    <p:sldId id="805" r:id="rId52"/>
    <p:sldId id="810" r:id="rId53"/>
    <p:sldId id="847" r:id="rId54"/>
    <p:sldId id="942" r:id="rId55"/>
    <p:sldId id="943" r:id="rId56"/>
    <p:sldId id="944" r:id="rId57"/>
    <p:sldId id="941" r:id="rId58"/>
    <p:sldId id="858" r:id="rId59"/>
    <p:sldId id="862" r:id="rId60"/>
    <p:sldId id="867" r:id="rId61"/>
    <p:sldId id="844" r:id="rId62"/>
    <p:sldId id="845" r:id="rId63"/>
    <p:sldId id="846" r:id="rId64"/>
    <p:sldId id="864" r:id="rId65"/>
    <p:sldId id="865" r:id="rId66"/>
    <p:sldId id="868" r:id="rId67"/>
    <p:sldId id="866" r:id="rId68"/>
    <p:sldId id="863" r:id="rId69"/>
    <p:sldId id="843" r:id="rId70"/>
    <p:sldId id="875" r:id="rId71"/>
    <p:sldId id="876" r:id="rId72"/>
    <p:sldId id="869" r:id="rId73"/>
    <p:sldId id="839" r:id="rId74"/>
    <p:sldId id="859" r:id="rId75"/>
    <p:sldId id="861" r:id="rId76"/>
    <p:sldId id="842" r:id="rId77"/>
    <p:sldId id="841" r:id="rId78"/>
    <p:sldId id="853" r:id="rId79"/>
    <p:sldId id="854" r:id="rId80"/>
    <p:sldId id="855" r:id="rId81"/>
    <p:sldId id="856" r:id="rId82"/>
    <p:sldId id="857" r:id="rId83"/>
    <p:sldId id="946" r:id="rId84"/>
    <p:sldId id="947" r:id="rId85"/>
    <p:sldId id="948" r:id="rId86"/>
    <p:sldId id="949" r:id="rId87"/>
    <p:sldId id="950" r:id="rId8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/>
    <p:restoredTop sz="93662"/>
  </p:normalViewPr>
  <p:slideViewPr>
    <p:cSldViewPr snapToGrid="0" snapToObjects="1">
      <p:cViewPr varScale="1">
        <p:scale>
          <a:sx n="115" d="100"/>
          <a:sy n="115" d="100"/>
        </p:scale>
        <p:origin x="616" y="200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B0A8C55-B9F0-CC4C-913D-99A134EB7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85D4EE-2509-0C45-B261-53B43F285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86E-A704-0748-BB9D-9364E20FACCC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7D3B9D-D2F9-D24E-ACB3-552898BE9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77ED91-A25E-394A-899D-2F2A3F8A7B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E354-212F-974B-B1A5-8384EC809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67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77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98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133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99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24DD93-98D4-7B4B-B8A0-F7A2456B56C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430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085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244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05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88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55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076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0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71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683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Charakter się wyrabia.</a:t>
            </a:r>
          </a:p>
          <a:p>
            <a:pPr marL="171450" indent="-171450">
              <a:buFontTx/>
              <a:buChar char="-"/>
            </a:pPr>
            <a:r>
              <a:rPr lang="pl-PL" dirty="0"/>
              <a:t>Rób coś przez 2 tygodnie będziesz miał przyzwyczajenie</a:t>
            </a:r>
          </a:p>
          <a:p>
            <a:pPr marL="171450" indent="-171450">
              <a:buFontTx/>
              <a:buChar char="-"/>
            </a:pPr>
            <a:r>
              <a:rPr lang="pl-PL" dirty="0"/>
              <a:t>Rob coś przez 2 miesiące będziesz miał </a:t>
            </a:r>
          </a:p>
          <a:p>
            <a:pPr marL="171450" indent="-171450">
              <a:buFontTx/>
              <a:buChar char="-"/>
            </a:pPr>
            <a:r>
              <a:rPr lang="pl-PL" dirty="0"/>
              <a:t>Będziesz miał charakter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305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43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07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97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 rot="21386348">
            <a:off x="613317" y="4097067"/>
            <a:ext cx="6646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2023 – troszkę się dzieje z tym plikiem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1.7 kolory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1.8 – emocje, działania, uzależnienia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UZYWAC TEGO PLIKU – </a:t>
            </a:r>
            <a:r>
              <a:rPr lang="pl-P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wszystko jest w pliku datowanym od 2023-10</a:t>
            </a:r>
            <a:endParaRPr lang="pl-PL" dirty="0"/>
          </a:p>
        </p:txBody>
      </p:sp>
      <p:sp>
        <p:nvSpPr>
          <p:cNvPr id="5" name="Dowolny kształt 4">
            <a:extLst>
              <a:ext uri="{FF2B5EF4-FFF2-40B4-BE49-F238E27FC236}">
                <a16:creationId xmlns:a16="http://schemas.microsoft.com/office/drawing/2014/main" id="{D02ACDB4-DC86-C26C-68FB-E331B3B920DF}"/>
              </a:ext>
            </a:extLst>
          </p:cNvPr>
          <p:cNvSpPr/>
          <p:nvPr/>
        </p:nvSpPr>
        <p:spPr>
          <a:xfrm>
            <a:off x="1048215" y="535259"/>
            <a:ext cx="9267479" cy="5018048"/>
          </a:xfrm>
          <a:custGeom>
            <a:avLst/>
            <a:gdLst>
              <a:gd name="connsiteX0" fmla="*/ 423746 w 9267479"/>
              <a:gd name="connsiteY0" fmla="*/ 769434 h 6623824"/>
              <a:gd name="connsiteX1" fmla="*/ 446048 w 9267479"/>
              <a:gd name="connsiteY1" fmla="*/ 680224 h 6623824"/>
              <a:gd name="connsiteX2" fmla="*/ 479502 w 9267479"/>
              <a:gd name="connsiteY2" fmla="*/ 646770 h 6623824"/>
              <a:gd name="connsiteX3" fmla="*/ 512956 w 9267479"/>
              <a:gd name="connsiteY3" fmla="*/ 602165 h 6623824"/>
              <a:gd name="connsiteX4" fmla="*/ 557561 w 9267479"/>
              <a:gd name="connsiteY4" fmla="*/ 535258 h 6623824"/>
              <a:gd name="connsiteX5" fmla="*/ 635619 w 9267479"/>
              <a:gd name="connsiteY5" fmla="*/ 468351 h 6623824"/>
              <a:gd name="connsiteX6" fmla="*/ 702526 w 9267479"/>
              <a:gd name="connsiteY6" fmla="*/ 390292 h 6623824"/>
              <a:gd name="connsiteX7" fmla="*/ 791736 w 9267479"/>
              <a:gd name="connsiteY7" fmla="*/ 323385 h 6623824"/>
              <a:gd name="connsiteX8" fmla="*/ 970156 w 9267479"/>
              <a:gd name="connsiteY8" fmla="*/ 189570 h 6623824"/>
              <a:gd name="connsiteX9" fmla="*/ 1070517 w 9267479"/>
              <a:gd name="connsiteY9" fmla="*/ 144965 h 6623824"/>
              <a:gd name="connsiteX10" fmla="*/ 1182029 w 9267479"/>
              <a:gd name="connsiteY10" fmla="*/ 100361 h 6623824"/>
              <a:gd name="connsiteX11" fmla="*/ 1561170 w 9267479"/>
              <a:gd name="connsiteY11" fmla="*/ 11151 h 6623824"/>
              <a:gd name="connsiteX12" fmla="*/ 1694985 w 9267479"/>
              <a:gd name="connsiteY12" fmla="*/ 0 h 6623824"/>
              <a:gd name="connsiteX13" fmla="*/ 2341756 w 9267479"/>
              <a:gd name="connsiteY13" fmla="*/ 22302 h 6623824"/>
              <a:gd name="connsiteX14" fmla="*/ 2375209 w 9267479"/>
              <a:gd name="connsiteY14" fmla="*/ 55756 h 6623824"/>
              <a:gd name="connsiteX15" fmla="*/ 2386361 w 9267479"/>
              <a:gd name="connsiteY15" fmla="*/ 111512 h 6623824"/>
              <a:gd name="connsiteX16" fmla="*/ 2364058 w 9267479"/>
              <a:gd name="connsiteY16" fmla="*/ 345687 h 6623824"/>
              <a:gd name="connsiteX17" fmla="*/ 2207941 w 9267479"/>
              <a:gd name="connsiteY17" fmla="*/ 646770 h 6623824"/>
              <a:gd name="connsiteX18" fmla="*/ 2152185 w 9267479"/>
              <a:gd name="connsiteY18" fmla="*/ 747131 h 6623824"/>
              <a:gd name="connsiteX19" fmla="*/ 2096429 w 9267479"/>
              <a:gd name="connsiteY19" fmla="*/ 825190 h 6623824"/>
              <a:gd name="connsiteX20" fmla="*/ 2074126 w 9267479"/>
              <a:gd name="connsiteY20" fmla="*/ 869795 h 6623824"/>
              <a:gd name="connsiteX21" fmla="*/ 1940312 w 9267479"/>
              <a:gd name="connsiteY21" fmla="*/ 1037063 h 6623824"/>
              <a:gd name="connsiteX22" fmla="*/ 1906858 w 9267479"/>
              <a:gd name="connsiteY22" fmla="*/ 1070517 h 6623824"/>
              <a:gd name="connsiteX23" fmla="*/ 1873405 w 9267479"/>
              <a:gd name="connsiteY23" fmla="*/ 1126273 h 6623824"/>
              <a:gd name="connsiteX24" fmla="*/ 1828800 w 9267479"/>
              <a:gd name="connsiteY24" fmla="*/ 1170878 h 6623824"/>
              <a:gd name="connsiteX25" fmla="*/ 1728439 w 9267479"/>
              <a:gd name="connsiteY25" fmla="*/ 1315843 h 6623824"/>
              <a:gd name="connsiteX26" fmla="*/ 1706136 w 9267479"/>
              <a:gd name="connsiteY26" fmla="*/ 1393902 h 6623824"/>
              <a:gd name="connsiteX27" fmla="*/ 1683834 w 9267479"/>
              <a:gd name="connsiteY27" fmla="*/ 1460809 h 6623824"/>
              <a:gd name="connsiteX28" fmla="*/ 1661531 w 9267479"/>
              <a:gd name="connsiteY28" fmla="*/ 1616926 h 6623824"/>
              <a:gd name="connsiteX29" fmla="*/ 1639229 w 9267479"/>
              <a:gd name="connsiteY29" fmla="*/ 1683834 h 6623824"/>
              <a:gd name="connsiteX30" fmla="*/ 1605775 w 9267479"/>
              <a:gd name="connsiteY30" fmla="*/ 1884556 h 6623824"/>
              <a:gd name="connsiteX31" fmla="*/ 1505414 w 9267479"/>
              <a:gd name="connsiteY31" fmla="*/ 2286000 h 6623824"/>
              <a:gd name="connsiteX32" fmla="*/ 1494263 w 9267479"/>
              <a:gd name="connsiteY32" fmla="*/ 2341756 h 6623824"/>
              <a:gd name="connsiteX33" fmla="*/ 1471961 w 9267479"/>
              <a:gd name="connsiteY33" fmla="*/ 2430965 h 6623824"/>
              <a:gd name="connsiteX34" fmla="*/ 1494263 w 9267479"/>
              <a:gd name="connsiteY34" fmla="*/ 2653990 h 6623824"/>
              <a:gd name="connsiteX35" fmla="*/ 1661531 w 9267479"/>
              <a:gd name="connsiteY35" fmla="*/ 2553629 h 6623824"/>
              <a:gd name="connsiteX36" fmla="*/ 2074126 w 9267479"/>
              <a:gd name="connsiteY36" fmla="*/ 2263697 h 6623824"/>
              <a:gd name="connsiteX37" fmla="*/ 2453268 w 9267479"/>
              <a:gd name="connsiteY37" fmla="*/ 2040673 h 6623824"/>
              <a:gd name="connsiteX38" fmla="*/ 2575931 w 9267479"/>
              <a:gd name="connsiteY38" fmla="*/ 1973765 h 6623824"/>
              <a:gd name="connsiteX39" fmla="*/ 2743200 w 9267479"/>
              <a:gd name="connsiteY39" fmla="*/ 1918009 h 6623824"/>
              <a:gd name="connsiteX40" fmla="*/ 2910468 w 9267479"/>
              <a:gd name="connsiteY40" fmla="*/ 1862253 h 6623824"/>
              <a:gd name="connsiteX41" fmla="*/ 2977375 w 9267479"/>
              <a:gd name="connsiteY41" fmla="*/ 1851102 h 6623824"/>
              <a:gd name="connsiteX42" fmla="*/ 3133492 w 9267479"/>
              <a:gd name="connsiteY42" fmla="*/ 1828800 h 6623824"/>
              <a:gd name="connsiteX43" fmla="*/ 3401122 w 9267479"/>
              <a:gd name="connsiteY43" fmla="*/ 1839951 h 6623824"/>
              <a:gd name="connsiteX44" fmla="*/ 3434575 w 9267479"/>
              <a:gd name="connsiteY44" fmla="*/ 1851102 h 6623824"/>
              <a:gd name="connsiteX45" fmla="*/ 3456878 w 9267479"/>
              <a:gd name="connsiteY45" fmla="*/ 1884556 h 6623824"/>
              <a:gd name="connsiteX46" fmla="*/ 3434575 w 9267479"/>
              <a:gd name="connsiteY46" fmla="*/ 2174487 h 6623824"/>
              <a:gd name="connsiteX47" fmla="*/ 2955073 w 9267479"/>
              <a:gd name="connsiteY47" fmla="*/ 2843561 h 6623824"/>
              <a:gd name="connsiteX48" fmla="*/ 2798956 w 9267479"/>
              <a:gd name="connsiteY48" fmla="*/ 3033131 h 6623824"/>
              <a:gd name="connsiteX49" fmla="*/ 2575931 w 9267479"/>
              <a:gd name="connsiteY49" fmla="*/ 3278458 h 6623824"/>
              <a:gd name="connsiteX50" fmla="*/ 2453268 w 9267479"/>
              <a:gd name="connsiteY50" fmla="*/ 3412273 h 6623824"/>
              <a:gd name="connsiteX51" fmla="*/ 2252546 w 9267479"/>
              <a:gd name="connsiteY51" fmla="*/ 3635297 h 6623824"/>
              <a:gd name="connsiteX52" fmla="*/ 2174487 w 9267479"/>
              <a:gd name="connsiteY52" fmla="*/ 3724507 h 6623824"/>
              <a:gd name="connsiteX53" fmla="*/ 2107580 w 9267479"/>
              <a:gd name="connsiteY53" fmla="*/ 3824868 h 6623824"/>
              <a:gd name="connsiteX54" fmla="*/ 2051824 w 9267479"/>
              <a:gd name="connsiteY54" fmla="*/ 3891775 h 6623824"/>
              <a:gd name="connsiteX55" fmla="*/ 2029522 w 9267479"/>
              <a:gd name="connsiteY55" fmla="*/ 3925229 h 6623824"/>
              <a:gd name="connsiteX56" fmla="*/ 1951463 w 9267479"/>
              <a:gd name="connsiteY56" fmla="*/ 4059043 h 6623824"/>
              <a:gd name="connsiteX57" fmla="*/ 1906858 w 9267479"/>
              <a:gd name="connsiteY57" fmla="*/ 4125951 h 6623824"/>
              <a:gd name="connsiteX58" fmla="*/ 1884556 w 9267479"/>
              <a:gd name="connsiteY58" fmla="*/ 4170556 h 6623824"/>
              <a:gd name="connsiteX59" fmla="*/ 1851102 w 9267479"/>
              <a:gd name="connsiteY59" fmla="*/ 4259765 h 6623824"/>
              <a:gd name="connsiteX60" fmla="*/ 1873405 w 9267479"/>
              <a:gd name="connsiteY60" fmla="*/ 4326673 h 6623824"/>
              <a:gd name="connsiteX61" fmla="*/ 2241395 w 9267479"/>
              <a:gd name="connsiteY61" fmla="*/ 4170556 h 6623824"/>
              <a:gd name="connsiteX62" fmla="*/ 2877014 w 9267479"/>
              <a:gd name="connsiteY62" fmla="*/ 3646448 h 6623824"/>
              <a:gd name="connsiteX63" fmla="*/ 3155795 w 9267479"/>
              <a:gd name="connsiteY63" fmla="*/ 3401121 h 6623824"/>
              <a:gd name="connsiteX64" fmla="*/ 3724507 w 9267479"/>
              <a:gd name="connsiteY64" fmla="*/ 2899317 h 6623824"/>
              <a:gd name="connsiteX65" fmla="*/ 4114800 w 9267479"/>
              <a:gd name="connsiteY65" fmla="*/ 2609385 h 6623824"/>
              <a:gd name="connsiteX66" fmla="*/ 4638907 w 9267479"/>
              <a:gd name="connsiteY66" fmla="*/ 2308302 h 6623824"/>
              <a:gd name="connsiteX67" fmla="*/ 4973444 w 9267479"/>
              <a:gd name="connsiteY67" fmla="*/ 2174487 h 6623824"/>
              <a:gd name="connsiteX68" fmla="*/ 5274526 w 9267479"/>
              <a:gd name="connsiteY68" fmla="*/ 2096429 h 6623824"/>
              <a:gd name="connsiteX69" fmla="*/ 5408341 w 9267479"/>
              <a:gd name="connsiteY69" fmla="*/ 2062975 h 6623824"/>
              <a:gd name="connsiteX70" fmla="*/ 5620214 w 9267479"/>
              <a:gd name="connsiteY70" fmla="*/ 2029521 h 6623824"/>
              <a:gd name="connsiteX71" fmla="*/ 5820936 w 9267479"/>
              <a:gd name="connsiteY71" fmla="*/ 2007219 h 6623824"/>
              <a:gd name="connsiteX72" fmla="*/ 6055112 w 9267479"/>
              <a:gd name="connsiteY72" fmla="*/ 2051824 h 6623824"/>
              <a:gd name="connsiteX73" fmla="*/ 6077414 w 9267479"/>
              <a:gd name="connsiteY73" fmla="*/ 2085278 h 6623824"/>
              <a:gd name="connsiteX74" fmla="*/ 6088565 w 9267479"/>
              <a:gd name="connsiteY74" fmla="*/ 2118731 h 6623824"/>
              <a:gd name="connsiteX75" fmla="*/ 6066263 w 9267479"/>
              <a:gd name="connsiteY75" fmla="*/ 2553629 h 6623824"/>
              <a:gd name="connsiteX76" fmla="*/ 5977053 w 9267479"/>
              <a:gd name="connsiteY76" fmla="*/ 2709746 h 6623824"/>
              <a:gd name="connsiteX77" fmla="*/ 5709424 w 9267479"/>
              <a:gd name="connsiteY77" fmla="*/ 3044282 h 6623824"/>
              <a:gd name="connsiteX78" fmla="*/ 5553307 w 9267479"/>
              <a:gd name="connsiteY78" fmla="*/ 3222702 h 6623824"/>
              <a:gd name="connsiteX79" fmla="*/ 5341434 w 9267479"/>
              <a:gd name="connsiteY79" fmla="*/ 3423424 h 6623824"/>
              <a:gd name="connsiteX80" fmla="*/ 5218770 w 9267479"/>
              <a:gd name="connsiteY80" fmla="*/ 3534936 h 6623824"/>
              <a:gd name="connsiteX81" fmla="*/ 5073805 w 9267479"/>
              <a:gd name="connsiteY81" fmla="*/ 3668751 h 6623824"/>
              <a:gd name="connsiteX82" fmla="*/ 5018048 w 9267479"/>
              <a:gd name="connsiteY82" fmla="*/ 3724507 h 6623824"/>
              <a:gd name="connsiteX83" fmla="*/ 4873083 w 9267479"/>
              <a:gd name="connsiteY83" fmla="*/ 3836019 h 6623824"/>
              <a:gd name="connsiteX84" fmla="*/ 4973444 w 9267479"/>
              <a:gd name="connsiteY84" fmla="*/ 3847170 h 6623824"/>
              <a:gd name="connsiteX85" fmla="*/ 5218770 w 9267479"/>
              <a:gd name="connsiteY85" fmla="*/ 3813717 h 6623824"/>
              <a:gd name="connsiteX86" fmla="*/ 5419492 w 9267479"/>
              <a:gd name="connsiteY86" fmla="*/ 3757961 h 6623824"/>
              <a:gd name="connsiteX87" fmla="*/ 5464097 w 9267479"/>
              <a:gd name="connsiteY87" fmla="*/ 3735658 h 6623824"/>
              <a:gd name="connsiteX88" fmla="*/ 5609063 w 9267479"/>
              <a:gd name="connsiteY88" fmla="*/ 3679902 h 6623824"/>
              <a:gd name="connsiteX89" fmla="*/ 5709424 w 9267479"/>
              <a:gd name="connsiteY89" fmla="*/ 3568390 h 6623824"/>
              <a:gd name="connsiteX90" fmla="*/ 5754029 w 9267479"/>
              <a:gd name="connsiteY90" fmla="*/ 3512634 h 6623824"/>
              <a:gd name="connsiteX91" fmla="*/ 5887844 w 9267479"/>
              <a:gd name="connsiteY91" fmla="*/ 3635297 h 6623824"/>
              <a:gd name="connsiteX92" fmla="*/ 6233531 w 9267479"/>
              <a:gd name="connsiteY92" fmla="*/ 3902926 h 6623824"/>
              <a:gd name="connsiteX93" fmla="*/ 6835697 w 9267479"/>
              <a:gd name="connsiteY93" fmla="*/ 4237463 h 6623824"/>
              <a:gd name="connsiteX94" fmla="*/ 7103326 w 9267479"/>
              <a:gd name="connsiteY94" fmla="*/ 4382429 h 6623824"/>
              <a:gd name="connsiteX95" fmla="*/ 7170234 w 9267479"/>
              <a:gd name="connsiteY95" fmla="*/ 4415882 h 6623824"/>
              <a:gd name="connsiteX96" fmla="*/ 7415561 w 9267479"/>
              <a:gd name="connsiteY96" fmla="*/ 4505092 h 6623824"/>
              <a:gd name="connsiteX97" fmla="*/ 7504770 w 9267479"/>
              <a:gd name="connsiteY97" fmla="*/ 4527395 h 6623824"/>
              <a:gd name="connsiteX98" fmla="*/ 7582829 w 9267479"/>
              <a:gd name="connsiteY98" fmla="*/ 4549697 h 6623824"/>
              <a:gd name="connsiteX99" fmla="*/ 7906214 w 9267479"/>
              <a:gd name="connsiteY99" fmla="*/ 4516243 h 6623824"/>
              <a:gd name="connsiteX100" fmla="*/ 8140390 w 9267479"/>
              <a:gd name="connsiteY100" fmla="*/ 4382429 h 6623824"/>
              <a:gd name="connsiteX101" fmla="*/ 8441473 w 9267479"/>
              <a:gd name="connsiteY101" fmla="*/ 4148253 h 6623824"/>
              <a:gd name="connsiteX102" fmla="*/ 8709102 w 9267479"/>
              <a:gd name="connsiteY102" fmla="*/ 3836019 h 6623824"/>
              <a:gd name="connsiteX103" fmla="*/ 8898673 w 9267479"/>
              <a:gd name="connsiteY103" fmla="*/ 3412273 h 6623824"/>
              <a:gd name="connsiteX104" fmla="*/ 8987883 w 9267479"/>
              <a:gd name="connsiteY104" fmla="*/ 3100039 h 6623824"/>
              <a:gd name="connsiteX105" fmla="*/ 9021336 w 9267479"/>
              <a:gd name="connsiteY105" fmla="*/ 2854712 h 6623824"/>
              <a:gd name="connsiteX106" fmla="*/ 9032487 w 9267479"/>
              <a:gd name="connsiteY106" fmla="*/ 2810107 h 6623824"/>
              <a:gd name="connsiteX107" fmla="*/ 9043639 w 9267479"/>
              <a:gd name="connsiteY107" fmla="*/ 2720897 h 6623824"/>
              <a:gd name="connsiteX108" fmla="*/ 8731405 w 9267479"/>
              <a:gd name="connsiteY108" fmla="*/ 2587082 h 6623824"/>
              <a:gd name="connsiteX109" fmla="*/ 8341112 w 9267479"/>
              <a:gd name="connsiteY109" fmla="*/ 2798956 h 6623824"/>
              <a:gd name="connsiteX110" fmla="*/ 8207297 w 9267479"/>
              <a:gd name="connsiteY110" fmla="*/ 2910468 h 6623824"/>
              <a:gd name="connsiteX111" fmla="*/ 8129239 w 9267479"/>
              <a:gd name="connsiteY111" fmla="*/ 3033131 h 6623824"/>
              <a:gd name="connsiteX112" fmla="*/ 7995424 w 9267479"/>
              <a:gd name="connsiteY112" fmla="*/ 3289609 h 6623824"/>
              <a:gd name="connsiteX113" fmla="*/ 8006575 w 9267479"/>
              <a:gd name="connsiteY113" fmla="*/ 3612995 h 6623824"/>
              <a:gd name="connsiteX114" fmla="*/ 8106936 w 9267479"/>
              <a:gd name="connsiteY114" fmla="*/ 3735658 h 6623824"/>
              <a:gd name="connsiteX115" fmla="*/ 8519531 w 9267479"/>
              <a:gd name="connsiteY115" fmla="*/ 3902926 h 6623824"/>
              <a:gd name="connsiteX116" fmla="*/ 8776009 w 9267479"/>
              <a:gd name="connsiteY116" fmla="*/ 3914078 h 6623824"/>
              <a:gd name="connsiteX117" fmla="*/ 9043639 w 9267479"/>
              <a:gd name="connsiteY117" fmla="*/ 3891775 h 6623824"/>
              <a:gd name="connsiteX118" fmla="*/ 9110546 w 9267479"/>
              <a:gd name="connsiteY118" fmla="*/ 3858321 h 6623824"/>
              <a:gd name="connsiteX119" fmla="*/ 9210907 w 9267479"/>
              <a:gd name="connsiteY119" fmla="*/ 3746809 h 6623824"/>
              <a:gd name="connsiteX120" fmla="*/ 9266663 w 9267479"/>
              <a:gd name="connsiteY120" fmla="*/ 3546087 h 6623824"/>
              <a:gd name="connsiteX121" fmla="*/ 9121697 w 9267479"/>
              <a:gd name="connsiteY121" fmla="*/ 3456878 h 6623824"/>
              <a:gd name="connsiteX122" fmla="*/ 8920975 w 9267479"/>
              <a:gd name="connsiteY122" fmla="*/ 3389970 h 6623824"/>
              <a:gd name="connsiteX123" fmla="*/ 8452624 w 9267479"/>
              <a:gd name="connsiteY123" fmla="*/ 3334214 h 6623824"/>
              <a:gd name="connsiteX124" fmla="*/ 7616283 w 9267479"/>
              <a:gd name="connsiteY124" fmla="*/ 3456878 h 6623824"/>
              <a:gd name="connsiteX125" fmla="*/ 7337502 w 9267479"/>
              <a:gd name="connsiteY125" fmla="*/ 3635297 h 6623824"/>
              <a:gd name="connsiteX126" fmla="*/ 7170234 w 9267479"/>
              <a:gd name="connsiteY126" fmla="*/ 3780263 h 6623824"/>
              <a:gd name="connsiteX127" fmla="*/ 6601522 w 9267479"/>
              <a:gd name="connsiteY127" fmla="*/ 4560848 h 6623824"/>
              <a:gd name="connsiteX128" fmla="*/ 6233531 w 9267479"/>
              <a:gd name="connsiteY128" fmla="*/ 5196468 h 6623824"/>
              <a:gd name="connsiteX129" fmla="*/ 6032809 w 9267479"/>
              <a:gd name="connsiteY129" fmla="*/ 5519853 h 6623824"/>
              <a:gd name="connsiteX130" fmla="*/ 5954751 w 9267479"/>
              <a:gd name="connsiteY130" fmla="*/ 5664819 h 6623824"/>
              <a:gd name="connsiteX131" fmla="*/ 5575609 w 9267479"/>
              <a:gd name="connsiteY131" fmla="*/ 6233531 h 6623824"/>
              <a:gd name="connsiteX132" fmla="*/ 5475248 w 9267479"/>
              <a:gd name="connsiteY132" fmla="*/ 6389648 h 6623824"/>
              <a:gd name="connsiteX133" fmla="*/ 5374887 w 9267479"/>
              <a:gd name="connsiteY133" fmla="*/ 6523463 h 6623824"/>
              <a:gd name="connsiteX134" fmla="*/ 5296829 w 9267479"/>
              <a:gd name="connsiteY134" fmla="*/ 6623824 h 6623824"/>
              <a:gd name="connsiteX135" fmla="*/ 5285678 w 9267479"/>
              <a:gd name="connsiteY135" fmla="*/ 6579219 h 6623824"/>
              <a:gd name="connsiteX136" fmla="*/ 5263375 w 9267479"/>
              <a:gd name="connsiteY136" fmla="*/ 6389648 h 6623824"/>
              <a:gd name="connsiteX137" fmla="*/ 5185317 w 9267479"/>
              <a:gd name="connsiteY137" fmla="*/ 6289287 h 6623824"/>
              <a:gd name="connsiteX138" fmla="*/ 4951141 w 9267479"/>
              <a:gd name="connsiteY138" fmla="*/ 6166624 h 6623824"/>
              <a:gd name="connsiteX139" fmla="*/ 4828478 w 9267479"/>
              <a:gd name="connsiteY139" fmla="*/ 6122019 h 6623824"/>
              <a:gd name="connsiteX140" fmla="*/ 4694663 w 9267479"/>
              <a:gd name="connsiteY140" fmla="*/ 6099717 h 6623824"/>
              <a:gd name="connsiteX141" fmla="*/ 4460487 w 9267479"/>
              <a:gd name="connsiteY141" fmla="*/ 6021658 h 6623824"/>
              <a:gd name="connsiteX142" fmla="*/ 4337824 w 9267479"/>
              <a:gd name="connsiteY142" fmla="*/ 5999356 h 6623824"/>
              <a:gd name="connsiteX143" fmla="*/ 4025590 w 9267479"/>
              <a:gd name="connsiteY143" fmla="*/ 5910146 h 6623824"/>
              <a:gd name="connsiteX144" fmla="*/ 3992136 w 9267479"/>
              <a:gd name="connsiteY144" fmla="*/ 5887843 h 6623824"/>
              <a:gd name="connsiteX145" fmla="*/ 3847170 w 9267479"/>
              <a:gd name="connsiteY145" fmla="*/ 5820936 h 6623824"/>
              <a:gd name="connsiteX146" fmla="*/ 3724507 w 9267479"/>
              <a:gd name="connsiteY146" fmla="*/ 5709424 h 6623824"/>
              <a:gd name="connsiteX147" fmla="*/ 3691053 w 9267479"/>
              <a:gd name="connsiteY147" fmla="*/ 5653668 h 6623824"/>
              <a:gd name="connsiteX148" fmla="*/ 3679902 w 9267479"/>
              <a:gd name="connsiteY148" fmla="*/ 5597912 h 6623824"/>
              <a:gd name="connsiteX149" fmla="*/ 3668751 w 9267479"/>
              <a:gd name="connsiteY149" fmla="*/ 5553307 h 6623824"/>
              <a:gd name="connsiteX150" fmla="*/ 3702205 w 9267479"/>
              <a:gd name="connsiteY150" fmla="*/ 5341434 h 6623824"/>
              <a:gd name="connsiteX151" fmla="*/ 3891775 w 9267479"/>
              <a:gd name="connsiteY151" fmla="*/ 5018048 h 6623824"/>
              <a:gd name="connsiteX152" fmla="*/ 4382429 w 9267479"/>
              <a:gd name="connsiteY152" fmla="*/ 4382429 h 6623824"/>
              <a:gd name="connsiteX153" fmla="*/ 4817326 w 9267479"/>
              <a:gd name="connsiteY153" fmla="*/ 3780263 h 6623824"/>
              <a:gd name="connsiteX154" fmla="*/ 4884234 w 9267479"/>
              <a:gd name="connsiteY154" fmla="*/ 3691053 h 6623824"/>
              <a:gd name="connsiteX155" fmla="*/ 5118409 w 9267479"/>
              <a:gd name="connsiteY155" fmla="*/ 3311912 h 6623824"/>
              <a:gd name="connsiteX156" fmla="*/ 5185317 w 9267479"/>
              <a:gd name="connsiteY156" fmla="*/ 3211551 h 6623824"/>
              <a:gd name="connsiteX157" fmla="*/ 5218770 w 9267479"/>
              <a:gd name="connsiteY157" fmla="*/ 3122341 h 6623824"/>
              <a:gd name="connsiteX158" fmla="*/ 5241073 w 9267479"/>
              <a:gd name="connsiteY158" fmla="*/ 2999678 h 6623824"/>
              <a:gd name="connsiteX159" fmla="*/ 5252224 w 9267479"/>
              <a:gd name="connsiteY159" fmla="*/ 2955073 h 6623824"/>
              <a:gd name="connsiteX160" fmla="*/ 5241073 w 9267479"/>
              <a:gd name="connsiteY160" fmla="*/ 2854712 h 6623824"/>
              <a:gd name="connsiteX161" fmla="*/ 5218770 w 9267479"/>
              <a:gd name="connsiteY161" fmla="*/ 2810107 h 6623824"/>
              <a:gd name="connsiteX162" fmla="*/ 5207619 w 9267479"/>
              <a:gd name="connsiteY162" fmla="*/ 2776653 h 6623824"/>
              <a:gd name="connsiteX163" fmla="*/ 5252224 w 9267479"/>
              <a:gd name="connsiteY163" fmla="*/ 2620536 h 6623824"/>
              <a:gd name="connsiteX164" fmla="*/ 5609063 w 9267479"/>
              <a:gd name="connsiteY164" fmla="*/ 2375209 h 6623824"/>
              <a:gd name="connsiteX165" fmla="*/ 6233531 w 9267479"/>
              <a:gd name="connsiteY165" fmla="*/ 2074126 h 6623824"/>
              <a:gd name="connsiteX166" fmla="*/ 6356195 w 9267479"/>
              <a:gd name="connsiteY166" fmla="*/ 2040673 h 6623824"/>
              <a:gd name="connsiteX167" fmla="*/ 6835697 w 9267479"/>
              <a:gd name="connsiteY167" fmla="*/ 1884556 h 6623824"/>
              <a:gd name="connsiteX168" fmla="*/ 6980663 w 9267479"/>
              <a:gd name="connsiteY168" fmla="*/ 1851102 h 6623824"/>
              <a:gd name="connsiteX169" fmla="*/ 7092175 w 9267479"/>
              <a:gd name="connsiteY169" fmla="*/ 1828800 h 6623824"/>
              <a:gd name="connsiteX170" fmla="*/ 6813395 w 9267479"/>
              <a:gd name="connsiteY170" fmla="*/ 1862253 h 6623824"/>
              <a:gd name="connsiteX171" fmla="*/ 6634975 w 9267479"/>
              <a:gd name="connsiteY171" fmla="*/ 1906858 h 6623824"/>
              <a:gd name="connsiteX172" fmla="*/ 6155473 w 9267479"/>
              <a:gd name="connsiteY172" fmla="*/ 2051824 h 6623824"/>
              <a:gd name="connsiteX173" fmla="*/ 5898995 w 9267479"/>
              <a:gd name="connsiteY173" fmla="*/ 2118731 h 6623824"/>
              <a:gd name="connsiteX174" fmla="*/ 5609063 w 9267479"/>
              <a:gd name="connsiteY174" fmla="*/ 2207941 h 6623824"/>
              <a:gd name="connsiteX175" fmla="*/ 5319131 w 9267479"/>
              <a:gd name="connsiteY175" fmla="*/ 2274848 h 6623824"/>
              <a:gd name="connsiteX176" fmla="*/ 4939990 w 9267479"/>
              <a:gd name="connsiteY176" fmla="*/ 2364058 h 6623824"/>
              <a:gd name="connsiteX177" fmla="*/ 4293219 w 9267479"/>
              <a:gd name="connsiteY177" fmla="*/ 2464419 h 6623824"/>
              <a:gd name="connsiteX178" fmla="*/ 3992136 w 9267479"/>
              <a:gd name="connsiteY178" fmla="*/ 2475570 h 6623824"/>
              <a:gd name="connsiteX179" fmla="*/ 3635297 w 9267479"/>
              <a:gd name="connsiteY179" fmla="*/ 2464419 h 6623824"/>
              <a:gd name="connsiteX180" fmla="*/ 3512634 w 9267479"/>
              <a:gd name="connsiteY180" fmla="*/ 2430965 h 6623824"/>
              <a:gd name="connsiteX181" fmla="*/ 3445726 w 9267479"/>
              <a:gd name="connsiteY181" fmla="*/ 2386361 h 6623824"/>
              <a:gd name="connsiteX182" fmla="*/ 3512634 w 9267479"/>
              <a:gd name="connsiteY182" fmla="*/ 2263697 h 6623824"/>
              <a:gd name="connsiteX183" fmla="*/ 3590692 w 9267479"/>
              <a:gd name="connsiteY183" fmla="*/ 2219092 h 6623824"/>
              <a:gd name="connsiteX184" fmla="*/ 3657600 w 9267479"/>
              <a:gd name="connsiteY184" fmla="*/ 2174487 h 6623824"/>
              <a:gd name="connsiteX185" fmla="*/ 3702205 w 9267479"/>
              <a:gd name="connsiteY185" fmla="*/ 2141034 h 6623824"/>
              <a:gd name="connsiteX186" fmla="*/ 3836019 w 9267479"/>
              <a:gd name="connsiteY186" fmla="*/ 2074126 h 6623824"/>
              <a:gd name="connsiteX187" fmla="*/ 3947531 w 9267479"/>
              <a:gd name="connsiteY187" fmla="*/ 2007219 h 6623824"/>
              <a:gd name="connsiteX188" fmla="*/ 3992136 w 9267479"/>
              <a:gd name="connsiteY188" fmla="*/ 1962614 h 6623824"/>
              <a:gd name="connsiteX189" fmla="*/ 3980985 w 9267479"/>
              <a:gd name="connsiteY189" fmla="*/ 1884556 h 6623824"/>
              <a:gd name="connsiteX190" fmla="*/ 3958683 w 9267479"/>
              <a:gd name="connsiteY190" fmla="*/ 1862253 h 6623824"/>
              <a:gd name="connsiteX191" fmla="*/ 3891775 w 9267479"/>
              <a:gd name="connsiteY191" fmla="*/ 1784195 h 6623824"/>
              <a:gd name="connsiteX192" fmla="*/ 3836019 w 9267479"/>
              <a:gd name="connsiteY192" fmla="*/ 1728439 h 6623824"/>
              <a:gd name="connsiteX193" fmla="*/ 3802565 w 9267479"/>
              <a:gd name="connsiteY193" fmla="*/ 1694985 h 6623824"/>
              <a:gd name="connsiteX194" fmla="*/ 3746809 w 9267479"/>
              <a:gd name="connsiteY194" fmla="*/ 1639229 h 6623824"/>
              <a:gd name="connsiteX195" fmla="*/ 3735658 w 9267479"/>
              <a:gd name="connsiteY195" fmla="*/ 1605775 h 6623824"/>
              <a:gd name="connsiteX196" fmla="*/ 3757961 w 9267479"/>
              <a:gd name="connsiteY196" fmla="*/ 1572321 h 6623824"/>
              <a:gd name="connsiteX197" fmla="*/ 3769112 w 9267479"/>
              <a:gd name="connsiteY197" fmla="*/ 1538868 h 6623824"/>
              <a:gd name="connsiteX198" fmla="*/ 3423424 w 9267479"/>
              <a:gd name="connsiteY198" fmla="*/ 1527717 h 6623824"/>
              <a:gd name="connsiteX199" fmla="*/ 3222702 w 9267479"/>
              <a:gd name="connsiteY199" fmla="*/ 1538868 h 6623824"/>
              <a:gd name="connsiteX200" fmla="*/ 3133492 w 9267479"/>
              <a:gd name="connsiteY200" fmla="*/ 1561170 h 6623824"/>
              <a:gd name="connsiteX201" fmla="*/ 3044283 w 9267479"/>
              <a:gd name="connsiteY201" fmla="*/ 1572321 h 6623824"/>
              <a:gd name="connsiteX202" fmla="*/ 2798956 w 9267479"/>
              <a:gd name="connsiteY202" fmla="*/ 1683834 h 6623824"/>
              <a:gd name="connsiteX203" fmla="*/ 2765502 w 9267479"/>
              <a:gd name="connsiteY203" fmla="*/ 1739590 h 6623824"/>
              <a:gd name="connsiteX204" fmla="*/ 2687444 w 9267479"/>
              <a:gd name="connsiteY204" fmla="*/ 1784195 h 6623824"/>
              <a:gd name="connsiteX205" fmla="*/ 2620536 w 9267479"/>
              <a:gd name="connsiteY205" fmla="*/ 1839951 h 6623824"/>
              <a:gd name="connsiteX206" fmla="*/ 2531326 w 9267479"/>
              <a:gd name="connsiteY206" fmla="*/ 1884556 h 6623824"/>
              <a:gd name="connsiteX207" fmla="*/ 2352907 w 9267479"/>
              <a:gd name="connsiteY207" fmla="*/ 2018370 h 6623824"/>
              <a:gd name="connsiteX208" fmla="*/ 1605775 w 9267479"/>
              <a:gd name="connsiteY208" fmla="*/ 2520175 h 6623824"/>
              <a:gd name="connsiteX209" fmla="*/ 1226634 w 9267479"/>
              <a:gd name="connsiteY209" fmla="*/ 2776653 h 6623824"/>
              <a:gd name="connsiteX210" fmla="*/ 947853 w 9267479"/>
              <a:gd name="connsiteY210" fmla="*/ 2977375 h 6623824"/>
              <a:gd name="connsiteX211" fmla="*/ 802887 w 9267479"/>
              <a:gd name="connsiteY211" fmla="*/ 3077736 h 6623824"/>
              <a:gd name="connsiteX212" fmla="*/ 758283 w 9267479"/>
              <a:gd name="connsiteY212" fmla="*/ 3111190 h 6623824"/>
              <a:gd name="connsiteX213" fmla="*/ 624468 w 9267479"/>
              <a:gd name="connsiteY213" fmla="*/ 3211551 h 6623824"/>
              <a:gd name="connsiteX214" fmla="*/ 579863 w 9267479"/>
              <a:gd name="connsiteY214" fmla="*/ 3256156 h 6623824"/>
              <a:gd name="connsiteX215" fmla="*/ 568712 w 9267479"/>
              <a:gd name="connsiteY215" fmla="*/ 3668751 h 6623824"/>
              <a:gd name="connsiteX216" fmla="*/ 546409 w 9267479"/>
              <a:gd name="connsiteY216" fmla="*/ 3757961 h 6623824"/>
              <a:gd name="connsiteX217" fmla="*/ 535258 w 9267479"/>
              <a:gd name="connsiteY217" fmla="*/ 3802565 h 6623824"/>
              <a:gd name="connsiteX218" fmla="*/ 546409 w 9267479"/>
              <a:gd name="connsiteY218" fmla="*/ 3691053 h 6623824"/>
              <a:gd name="connsiteX219" fmla="*/ 635619 w 9267479"/>
              <a:gd name="connsiteY219" fmla="*/ 3568390 h 6623824"/>
              <a:gd name="connsiteX220" fmla="*/ 702526 w 9267479"/>
              <a:gd name="connsiteY220" fmla="*/ 3479180 h 6623824"/>
              <a:gd name="connsiteX221" fmla="*/ 747131 w 9267479"/>
              <a:gd name="connsiteY221" fmla="*/ 3423424 h 6623824"/>
              <a:gd name="connsiteX222" fmla="*/ 657922 w 9267479"/>
              <a:gd name="connsiteY222" fmla="*/ 3389970 h 6623824"/>
              <a:gd name="connsiteX223" fmla="*/ 568712 w 9267479"/>
              <a:gd name="connsiteY223" fmla="*/ 3367668 h 6623824"/>
              <a:gd name="connsiteX224" fmla="*/ 490653 w 9267479"/>
              <a:gd name="connsiteY224" fmla="*/ 3345365 h 6623824"/>
              <a:gd name="connsiteX225" fmla="*/ 390292 w 9267479"/>
              <a:gd name="connsiteY225" fmla="*/ 3334214 h 6623824"/>
              <a:gd name="connsiteX226" fmla="*/ 289931 w 9267479"/>
              <a:gd name="connsiteY226" fmla="*/ 3311912 h 6623824"/>
              <a:gd name="connsiteX227" fmla="*/ 0 w 9267479"/>
              <a:gd name="connsiteY227" fmla="*/ 3289609 h 662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9267479" h="6623824">
                <a:moveTo>
                  <a:pt x="423746" y="769434"/>
                </a:moveTo>
                <a:cubicBezTo>
                  <a:pt x="431180" y="739697"/>
                  <a:pt x="433364" y="708128"/>
                  <a:pt x="446048" y="680224"/>
                </a:cubicBezTo>
                <a:cubicBezTo>
                  <a:pt x="452574" y="665867"/>
                  <a:pt x="469239" y="658744"/>
                  <a:pt x="479502" y="646770"/>
                </a:cubicBezTo>
                <a:cubicBezTo>
                  <a:pt x="491597" y="632659"/>
                  <a:pt x="502298" y="617391"/>
                  <a:pt x="512956" y="602165"/>
                </a:cubicBezTo>
                <a:cubicBezTo>
                  <a:pt x="528327" y="580206"/>
                  <a:pt x="539449" y="555017"/>
                  <a:pt x="557561" y="535258"/>
                </a:cubicBezTo>
                <a:cubicBezTo>
                  <a:pt x="580718" y="509996"/>
                  <a:pt x="611387" y="492583"/>
                  <a:pt x="635619" y="468351"/>
                </a:cubicBezTo>
                <a:cubicBezTo>
                  <a:pt x="659851" y="444119"/>
                  <a:pt x="677413" y="413611"/>
                  <a:pt x="702526" y="390292"/>
                </a:cubicBezTo>
                <a:cubicBezTo>
                  <a:pt x="729764" y="364999"/>
                  <a:pt x="762710" y="346605"/>
                  <a:pt x="791736" y="323385"/>
                </a:cubicBezTo>
                <a:cubicBezTo>
                  <a:pt x="875773" y="256156"/>
                  <a:pt x="870083" y="245166"/>
                  <a:pt x="970156" y="189570"/>
                </a:cubicBezTo>
                <a:cubicBezTo>
                  <a:pt x="1002158" y="171791"/>
                  <a:pt x="1036777" y="159171"/>
                  <a:pt x="1070517" y="144965"/>
                </a:cubicBezTo>
                <a:cubicBezTo>
                  <a:pt x="1107414" y="129430"/>
                  <a:pt x="1143817" y="112302"/>
                  <a:pt x="1182029" y="100361"/>
                </a:cubicBezTo>
                <a:cubicBezTo>
                  <a:pt x="1319130" y="57517"/>
                  <a:pt x="1424759" y="28202"/>
                  <a:pt x="1561170" y="11151"/>
                </a:cubicBezTo>
                <a:cubicBezTo>
                  <a:pt x="1605584" y="5599"/>
                  <a:pt x="1650380" y="3717"/>
                  <a:pt x="1694985" y="0"/>
                </a:cubicBezTo>
                <a:cubicBezTo>
                  <a:pt x="1910575" y="7434"/>
                  <a:pt x="2126759" y="4679"/>
                  <a:pt x="2341756" y="22302"/>
                </a:cubicBezTo>
                <a:cubicBezTo>
                  <a:pt x="2357473" y="23590"/>
                  <a:pt x="2368156" y="41651"/>
                  <a:pt x="2375209" y="55756"/>
                </a:cubicBezTo>
                <a:cubicBezTo>
                  <a:pt x="2383685" y="72708"/>
                  <a:pt x="2382644" y="92927"/>
                  <a:pt x="2386361" y="111512"/>
                </a:cubicBezTo>
                <a:cubicBezTo>
                  <a:pt x="2378927" y="189570"/>
                  <a:pt x="2383534" y="269733"/>
                  <a:pt x="2364058" y="345687"/>
                </a:cubicBezTo>
                <a:cubicBezTo>
                  <a:pt x="2323653" y="503267"/>
                  <a:pt x="2279695" y="529354"/>
                  <a:pt x="2207941" y="646770"/>
                </a:cubicBezTo>
                <a:cubicBezTo>
                  <a:pt x="2187985" y="679425"/>
                  <a:pt x="2172468" y="714678"/>
                  <a:pt x="2152185" y="747131"/>
                </a:cubicBezTo>
                <a:cubicBezTo>
                  <a:pt x="2135238" y="774246"/>
                  <a:pt x="2113596" y="798213"/>
                  <a:pt x="2096429" y="825190"/>
                </a:cubicBezTo>
                <a:cubicBezTo>
                  <a:pt x="2087504" y="839214"/>
                  <a:pt x="2083987" y="856412"/>
                  <a:pt x="2074126" y="869795"/>
                </a:cubicBezTo>
                <a:cubicBezTo>
                  <a:pt x="2031770" y="927278"/>
                  <a:pt x="1990801" y="986574"/>
                  <a:pt x="1940312" y="1037063"/>
                </a:cubicBezTo>
                <a:cubicBezTo>
                  <a:pt x="1929161" y="1048214"/>
                  <a:pt x="1916320" y="1057901"/>
                  <a:pt x="1906858" y="1070517"/>
                </a:cubicBezTo>
                <a:cubicBezTo>
                  <a:pt x="1893854" y="1087856"/>
                  <a:pt x="1886711" y="1109165"/>
                  <a:pt x="1873405" y="1126273"/>
                </a:cubicBezTo>
                <a:cubicBezTo>
                  <a:pt x="1860496" y="1142871"/>
                  <a:pt x="1842770" y="1155162"/>
                  <a:pt x="1828800" y="1170878"/>
                </a:cubicBezTo>
                <a:cubicBezTo>
                  <a:pt x="1801372" y="1201735"/>
                  <a:pt x="1739228" y="1283479"/>
                  <a:pt x="1728439" y="1315843"/>
                </a:cubicBezTo>
                <a:cubicBezTo>
                  <a:pt x="1690977" y="1428224"/>
                  <a:pt x="1748123" y="1253944"/>
                  <a:pt x="1706136" y="1393902"/>
                </a:cubicBezTo>
                <a:cubicBezTo>
                  <a:pt x="1699381" y="1416419"/>
                  <a:pt x="1683834" y="1460809"/>
                  <a:pt x="1683834" y="1460809"/>
                </a:cubicBezTo>
                <a:cubicBezTo>
                  <a:pt x="1678470" y="1509087"/>
                  <a:pt x="1674848" y="1568099"/>
                  <a:pt x="1661531" y="1616926"/>
                </a:cubicBezTo>
                <a:cubicBezTo>
                  <a:pt x="1655345" y="1639607"/>
                  <a:pt x="1646663" y="1661531"/>
                  <a:pt x="1639229" y="1683834"/>
                </a:cubicBezTo>
                <a:cubicBezTo>
                  <a:pt x="1629032" y="1755217"/>
                  <a:pt x="1621979" y="1811636"/>
                  <a:pt x="1605775" y="1884556"/>
                </a:cubicBezTo>
                <a:cubicBezTo>
                  <a:pt x="1492076" y="2396199"/>
                  <a:pt x="1580378" y="1986144"/>
                  <a:pt x="1505414" y="2286000"/>
                </a:cubicBezTo>
                <a:cubicBezTo>
                  <a:pt x="1500817" y="2304387"/>
                  <a:pt x="1498525" y="2323288"/>
                  <a:pt x="1494263" y="2341756"/>
                </a:cubicBezTo>
                <a:cubicBezTo>
                  <a:pt x="1487371" y="2371623"/>
                  <a:pt x="1479395" y="2401229"/>
                  <a:pt x="1471961" y="2430965"/>
                </a:cubicBezTo>
                <a:cubicBezTo>
                  <a:pt x="1469243" y="2455428"/>
                  <a:pt x="1435440" y="2647454"/>
                  <a:pt x="1494263" y="2653990"/>
                </a:cubicBezTo>
                <a:cubicBezTo>
                  <a:pt x="1558887" y="2661171"/>
                  <a:pt x="1608154" y="2590761"/>
                  <a:pt x="1661531" y="2553629"/>
                </a:cubicBezTo>
                <a:cubicBezTo>
                  <a:pt x="1970539" y="2338667"/>
                  <a:pt x="1833243" y="2435755"/>
                  <a:pt x="2074126" y="2263697"/>
                </a:cubicBezTo>
                <a:cubicBezTo>
                  <a:pt x="2243950" y="2142395"/>
                  <a:pt x="2130192" y="2219216"/>
                  <a:pt x="2453268" y="2040673"/>
                </a:cubicBezTo>
                <a:cubicBezTo>
                  <a:pt x="2494032" y="2018145"/>
                  <a:pt x="2532687" y="1991062"/>
                  <a:pt x="2575931" y="1973765"/>
                </a:cubicBezTo>
                <a:cubicBezTo>
                  <a:pt x="2701423" y="1923569"/>
                  <a:pt x="2547171" y="1983352"/>
                  <a:pt x="2743200" y="1918009"/>
                </a:cubicBezTo>
                <a:cubicBezTo>
                  <a:pt x="2835999" y="1887076"/>
                  <a:pt x="2820404" y="1883037"/>
                  <a:pt x="2910468" y="1862253"/>
                </a:cubicBezTo>
                <a:cubicBezTo>
                  <a:pt x="2932499" y="1857169"/>
                  <a:pt x="2955130" y="1855147"/>
                  <a:pt x="2977375" y="1851102"/>
                </a:cubicBezTo>
                <a:cubicBezTo>
                  <a:pt x="3088961" y="1830814"/>
                  <a:pt x="2973760" y="1846548"/>
                  <a:pt x="3133492" y="1828800"/>
                </a:cubicBezTo>
                <a:cubicBezTo>
                  <a:pt x="3222702" y="1832517"/>
                  <a:pt x="3312079" y="1833355"/>
                  <a:pt x="3401122" y="1839951"/>
                </a:cubicBezTo>
                <a:cubicBezTo>
                  <a:pt x="3412844" y="1840819"/>
                  <a:pt x="3425397" y="1843759"/>
                  <a:pt x="3434575" y="1851102"/>
                </a:cubicBezTo>
                <a:cubicBezTo>
                  <a:pt x="3445040" y="1859474"/>
                  <a:pt x="3449444" y="1873405"/>
                  <a:pt x="3456878" y="1884556"/>
                </a:cubicBezTo>
                <a:cubicBezTo>
                  <a:pt x="3490945" y="1986757"/>
                  <a:pt x="3501444" y="2002036"/>
                  <a:pt x="3434575" y="2174487"/>
                </a:cubicBezTo>
                <a:cubicBezTo>
                  <a:pt x="3362505" y="2360351"/>
                  <a:pt x="3055193" y="2719021"/>
                  <a:pt x="2955073" y="2843561"/>
                </a:cubicBezTo>
                <a:cubicBezTo>
                  <a:pt x="2903783" y="2907361"/>
                  <a:pt x="2854021" y="2972560"/>
                  <a:pt x="2798956" y="3033131"/>
                </a:cubicBezTo>
                <a:lnTo>
                  <a:pt x="2575931" y="3278458"/>
                </a:lnTo>
                <a:lnTo>
                  <a:pt x="2453268" y="3412273"/>
                </a:lnTo>
                <a:cubicBezTo>
                  <a:pt x="2363346" y="3510759"/>
                  <a:pt x="2336591" y="3540046"/>
                  <a:pt x="2252546" y="3635297"/>
                </a:cubicBezTo>
                <a:cubicBezTo>
                  <a:pt x="2226403" y="3664925"/>
                  <a:pt x="2196405" y="3691630"/>
                  <a:pt x="2174487" y="3724507"/>
                </a:cubicBezTo>
                <a:cubicBezTo>
                  <a:pt x="2152185" y="3757961"/>
                  <a:pt x="2131356" y="3792445"/>
                  <a:pt x="2107580" y="3824868"/>
                </a:cubicBezTo>
                <a:cubicBezTo>
                  <a:pt x="2090412" y="3848279"/>
                  <a:pt x="2069647" y="3868859"/>
                  <a:pt x="2051824" y="3891775"/>
                </a:cubicBezTo>
                <a:cubicBezTo>
                  <a:pt x="2043596" y="3902354"/>
                  <a:pt x="2036417" y="3913737"/>
                  <a:pt x="2029522" y="3925229"/>
                </a:cubicBezTo>
                <a:cubicBezTo>
                  <a:pt x="2002954" y="3969509"/>
                  <a:pt x="1978390" y="4014980"/>
                  <a:pt x="1951463" y="4059043"/>
                </a:cubicBezTo>
                <a:cubicBezTo>
                  <a:pt x="1937486" y="4081915"/>
                  <a:pt x="1918845" y="4101976"/>
                  <a:pt x="1906858" y="4125951"/>
                </a:cubicBezTo>
                <a:cubicBezTo>
                  <a:pt x="1899424" y="4140819"/>
                  <a:pt x="1891307" y="4155366"/>
                  <a:pt x="1884556" y="4170556"/>
                </a:cubicBezTo>
                <a:cubicBezTo>
                  <a:pt x="1866775" y="4210564"/>
                  <a:pt x="1863364" y="4222978"/>
                  <a:pt x="1851102" y="4259765"/>
                </a:cubicBezTo>
                <a:cubicBezTo>
                  <a:pt x="1858536" y="4282068"/>
                  <a:pt x="1850025" y="4324212"/>
                  <a:pt x="1873405" y="4326673"/>
                </a:cubicBezTo>
                <a:cubicBezTo>
                  <a:pt x="2004580" y="4340481"/>
                  <a:pt x="2144773" y="4236010"/>
                  <a:pt x="2241395" y="4170556"/>
                </a:cubicBezTo>
                <a:cubicBezTo>
                  <a:pt x="2467603" y="4017318"/>
                  <a:pt x="2673990" y="3822200"/>
                  <a:pt x="2877014" y="3646448"/>
                </a:cubicBezTo>
                <a:cubicBezTo>
                  <a:pt x="2970603" y="3565431"/>
                  <a:pt x="3063786" y="3483929"/>
                  <a:pt x="3155795" y="3401121"/>
                </a:cubicBezTo>
                <a:cubicBezTo>
                  <a:pt x="3321804" y="3251713"/>
                  <a:pt x="3544655" y="3032921"/>
                  <a:pt x="3724507" y="2899317"/>
                </a:cubicBezTo>
                <a:lnTo>
                  <a:pt x="4114800" y="2609385"/>
                </a:lnTo>
                <a:cubicBezTo>
                  <a:pt x="4355388" y="2433240"/>
                  <a:pt x="4350870" y="2423517"/>
                  <a:pt x="4638907" y="2308302"/>
                </a:cubicBezTo>
                <a:cubicBezTo>
                  <a:pt x="4750419" y="2263697"/>
                  <a:pt x="4858653" y="2209808"/>
                  <a:pt x="4973444" y="2174487"/>
                </a:cubicBezTo>
                <a:cubicBezTo>
                  <a:pt x="5211124" y="2101354"/>
                  <a:pt x="5024922" y="2154030"/>
                  <a:pt x="5274526" y="2096429"/>
                </a:cubicBezTo>
                <a:cubicBezTo>
                  <a:pt x="5319326" y="2086091"/>
                  <a:pt x="5363201" y="2071712"/>
                  <a:pt x="5408341" y="2062975"/>
                </a:cubicBezTo>
                <a:cubicBezTo>
                  <a:pt x="5478538" y="2049388"/>
                  <a:pt x="5549152" y="2037417"/>
                  <a:pt x="5620214" y="2029521"/>
                </a:cubicBezTo>
                <a:lnTo>
                  <a:pt x="5820936" y="2007219"/>
                </a:lnTo>
                <a:cubicBezTo>
                  <a:pt x="5936288" y="2019361"/>
                  <a:pt x="5998432" y="1980973"/>
                  <a:pt x="6055112" y="2051824"/>
                </a:cubicBezTo>
                <a:cubicBezTo>
                  <a:pt x="6063484" y="2062289"/>
                  <a:pt x="6071420" y="2073291"/>
                  <a:pt x="6077414" y="2085278"/>
                </a:cubicBezTo>
                <a:cubicBezTo>
                  <a:pt x="6082671" y="2095791"/>
                  <a:pt x="6084848" y="2107580"/>
                  <a:pt x="6088565" y="2118731"/>
                </a:cubicBezTo>
                <a:cubicBezTo>
                  <a:pt x="6109220" y="2283961"/>
                  <a:pt x="6121367" y="2328206"/>
                  <a:pt x="6066263" y="2553629"/>
                </a:cubicBezTo>
                <a:cubicBezTo>
                  <a:pt x="6052031" y="2611851"/>
                  <a:pt x="6012306" y="2661274"/>
                  <a:pt x="5977053" y="2709746"/>
                </a:cubicBezTo>
                <a:cubicBezTo>
                  <a:pt x="5893059" y="2825238"/>
                  <a:pt x="5800374" y="2934185"/>
                  <a:pt x="5709424" y="3044282"/>
                </a:cubicBezTo>
                <a:cubicBezTo>
                  <a:pt x="5659094" y="3105208"/>
                  <a:pt x="5610676" y="3168352"/>
                  <a:pt x="5553307" y="3222702"/>
                </a:cubicBezTo>
                <a:lnTo>
                  <a:pt x="5341434" y="3423424"/>
                </a:lnTo>
                <a:cubicBezTo>
                  <a:pt x="5301037" y="3461128"/>
                  <a:pt x="5257844" y="3495862"/>
                  <a:pt x="5218770" y="3534936"/>
                </a:cubicBezTo>
                <a:cubicBezTo>
                  <a:pt x="5112228" y="3641478"/>
                  <a:pt x="5254353" y="3501099"/>
                  <a:pt x="5073805" y="3668751"/>
                </a:cubicBezTo>
                <a:cubicBezTo>
                  <a:pt x="5054544" y="3686636"/>
                  <a:pt x="5037910" y="3707293"/>
                  <a:pt x="5018048" y="3724507"/>
                </a:cubicBezTo>
                <a:cubicBezTo>
                  <a:pt x="4936727" y="3794985"/>
                  <a:pt x="4934697" y="3794943"/>
                  <a:pt x="4873083" y="3836019"/>
                </a:cubicBezTo>
                <a:cubicBezTo>
                  <a:pt x="4906537" y="3839736"/>
                  <a:pt x="4939854" y="3849337"/>
                  <a:pt x="4973444" y="3847170"/>
                </a:cubicBezTo>
                <a:cubicBezTo>
                  <a:pt x="5055805" y="3841856"/>
                  <a:pt x="5137291" y="3826859"/>
                  <a:pt x="5218770" y="3813717"/>
                </a:cubicBezTo>
                <a:cubicBezTo>
                  <a:pt x="5287121" y="3802693"/>
                  <a:pt x="5354979" y="3782774"/>
                  <a:pt x="5419492" y="3757961"/>
                </a:cubicBezTo>
                <a:cubicBezTo>
                  <a:pt x="5435007" y="3751994"/>
                  <a:pt x="5448964" y="3742537"/>
                  <a:pt x="5464097" y="3735658"/>
                </a:cubicBezTo>
                <a:cubicBezTo>
                  <a:pt x="5542406" y="3700063"/>
                  <a:pt x="5533037" y="3705244"/>
                  <a:pt x="5609063" y="3679902"/>
                </a:cubicBezTo>
                <a:cubicBezTo>
                  <a:pt x="5644115" y="3644850"/>
                  <a:pt x="5681738" y="3609919"/>
                  <a:pt x="5709424" y="3568390"/>
                </a:cubicBezTo>
                <a:cubicBezTo>
                  <a:pt x="5752514" y="3503755"/>
                  <a:pt x="5679211" y="3562511"/>
                  <a:pt x="5754029" y="3512634"/>
                </a:cubicBezTo>
                <a:cubicBezTo>
                  <a:pt x="5846544" y="3635986"/>
                  <a:pt x="5696121" y="3443574"/>
                  <a:pt x="5887844" y="3635297"/>
                </a:cubicBezTo>
                <a:cubicBezTo>
                  <a:pt x="6010568" y="3758021"/>
                  <a:pt x="6020469" y="3775088"/>
                  <a:pt x="6233531" y="3902926"/>
                </a:cubicBezTo>
                <a:cubicBezTo>
                  <a:pt x="6981749" y="4351857"/>
                  <a:pt x="6336866" y="3982247"/>
                  <a:pt x="6835697" y="4237463"/>
                </a:cubicBezTo>
                <a:cubicBezTo>
                  <a:pt x="6926018" y="4283674"/>
                  <a:pt x="7013806" y="4334685"/>
                  <a:pt x="7103326" y="4382429"/>
                </a:cubicBezTo>
                <a:cubicBezTo>
                  <a:pt x="7125327" y="4394163"/>
                  <a:pt x="7146961" y="4406931"/>
                  <a:pt x="7170234" y="4415882"/>
                </a:cubicBezTo>
                <a:cubicBezTo>
                  <a:pt x="7253036" y="4447729"/>
                  <a:pt x="7330841" y="4480174"/>
                  <a:pt x="7415561" y="4505092"/>
                </a:cubicBezTo>
                <a:cubicBezTo>
                  <a:pt x="7444967" y="4513741"/>
                  <a:pt x="7475153" y="4519497"/>
                  <a:pt x="7504770" y="4527395"/>
                </a:cubicBezTo>
                <a:cubicBezTo>
                  <a:pt x="7530917" y="4534368"/>
                  <a:pt x="7556809" y="4542263"/>
                  <a:pt x="7582829" y="4549697"/>
                </a:cubicBezTo>
                <a:cubicBezTo>
                  <a:pt x="7690624" y="4538546"/>
                  <a:pt x="7802414" y="4547383"/>
                  <a:pt x="7906214" y="4516243"/>
                </a:cubicBezTo>
                <a:cubicBezTo>
                  <a:pt x="7992326" y="4490409"/>
                  <a:pt x="8069424" y="4437625"/>
                  <a:pt x="8140390" y="4382429"/>
                </a:cubicBezTo>
                <a:cubicBezTo>
                  <a:pt x="8240751" y="4304370"/>
                  <a:pt x="8355234" y="4241679"/>
                  <a:pt x="8441473" y="4148253"/>
                </a:cubicBezTo>
                <a:cubicBezTo>
                  <a:pt x="8527067" y="4055525"/>
                  <a:pt x="8639147" y="3940951"/>
                  <a:pt x="8709102" y="3836019"/>
                </a:cubicBezTo>
                <a:cubicBezTo>
                  <a:pt x="8812181" y="3681401"/>
                  <a:pt x="8843369" y="3589243"/>
                  <a:pt x="8898673" y="3412273"/>
                </a:cubicBezTo>
                <a:cubicBezTo>
                  <a:pt x="8930959" y="3308957"/>
                  <a:pt x="8987883" y="3100039"/>
                  <a:pt x="8987883" y="3100039"/>
                </a:cubicBezTo>
                <a:cubicBezTo>
                  <a:pt x="8997989" y="3019189"/>
                  <a:pt x="9008066" y="2934335"/>
                  <a:pt x="9021336" y="2854712"/>
                </a:cubicBezTo>
                <a:cubicBezTo>
                  <a:pt x="9023856" y="2839595"/>
                  <a:pt x="9029967" y="2825224"/>
                  <a:pt x="9032487" y="2810107"/>
                </a:cubicBezTo>
                <a:cubicBezTo>
                  <a:pt x="9037414" y="2780547"/>
                  <a:pt x="9039922" y="2750634"/>
                  <a:pt x="9043639" y="2720897"/>
                </a:cubicBezTo>
                <a:cubicBezTo>
                  <a:pt x="9027703" y="2497815"/>
                  <a:pt x="9079912" y="2496470"/>
                  <a:pt x="8731405" y="2587082"/>
                </a:cubicBezTo>
                <a:cubicBezTo>
                  <a:pt x="8626282" y="2614414"/>
                  <a:pt x="8440800" y="2724190"/>
                  <a:pt x="8341112" y="2798956"/>
                </a:cubicBezTo>
                <a:cubicBezTo>
                  <a:pt x="8294662" y="2833794"/>
                  <a:pt x="8248354" y="2869412"/>
                  <a:pt x="8207297" y="2910468"/>
                </a:cubicBezTo>
                <a:cubicBezTo>
                  <a:pt x="8185157" y="2932607"/>
                  <a:pt x="8148595" y="3005172"/>
                  <a:pt x="8129239" y="3033131"/>
                </a:cubicBezTo>
                <a:cubicBezTo>
                  <a:pt x="8015464" y="3197473"/>
                  <a:pt x="8093643" y="3044061"/>
                  <a:pt x="7995424" y="3289609"/>
                </a:cubicBezTo>
                <a:cubicBezTo>
                  <a:pt x="7987871" y="3410452"/>
                  <a:pt x="7969758" y="3496406"/>
                  <a:pt x="8006575" y="3612995"/>
                </a:cubicBezTo>
                <a:cubicBezTo>
                  <a:pt x="8015756" y="3642070"/>
                  <a:pt x="8081259" y="3719491"/>
                  <a:pt x="8106936" y="3735658"/>
                </a:cubicBezTo>
                <a:cubicBezTo>
                  <a:pt x="8278247" y="3843520"/>
                  <a:pt x="8336573" y="3883667"/>
                  <a:pt x="8519531" y="3902926"/>
                </a:cubicBezTo>
                <a:cubicBezTo>
                  <a:pt x="8604634" y="3911884"/>
                  <a:pt x="8690516" y="3910361"/>
                  <a:pt x="8776009" y="3914078"/>
                </a:cubicBezTo>
                <a:cubicBezTo>
                  <a:pt x="8865219" y="3906644"/>
                  <a:pt x="8955338" y="3906492"/>
                  <a:pt x="9043639" y="3891775"/>
                </a:cubicBezTo>
                <a:cubicBezTo>
                  <a:pt x="9068235" y="3887676"/>
                  <a:pt x="9090380" y="3872987"/>
                  <a:pt x="9110546" y="3858321"/>
                </a:cubicBezTo>
                <a:cubicBezTo>
                  <a:pt x="9145261" y="3833074"/>
                  <a:pt x="9184176" y="3780222"/>
                  <a:pt x="9210907" y="3746809"/>
                </a:cubicBezTo>
                <a:cubicBezTo>
                  <a:pt x="9223724" y="3708358"/>
                  <a:pt x="9274493" y="3561748"/>
                  <a:pt x="9266663" y="3546087"/>
                </a:cubicBezTo>
                <a:cubicBezTo>
                  <a:pt x="9241289" y="3495338"/>
                  <a:pt x="9173407" y="3480231"/>
                  <a:pt x="9121697" y="3456878"/>
                </a:cubicBezTo>
                <a:cubicBezTo>
                  <a:pt x="9057421" y="3427850"/>
                  <a:pt x="8989603" y="3406224"/>
                  <a:pt x="8920975" y="3389970"/>
                </a:cubicBezTo>
                <a:cubicBezTo>
                  <a:pt x="8797796" y="3360796"/>
                  <a:pt x="8575051" y="3345344"/>
                  <a:pt x="8452624" y="3334214"/>
                </a:cubicBezTo>
                <a:cubicBezTo>
                  <a:pt x="8026711" y="3361400"/>
                  <a:pt x="7969330" y="3327715"/>
                  <a:pt x="7616283" y="3456878"/>
                </a:cubicBezTo>
                <a:cubicBezTo>
                  <a:pt x="7522086" y="3491340"/>
                  <a:pt x="7413770" y="3573152"/>
                  <a:pt x="7337502" y="3635297"/>
                </a:cubicBezTo>
                <a:cubicBezTo>
                  <a:pt x="7280304" y="3681903"/>
                  <a:pt x="7222406" y="3728091"/>
                  <a:pt x="7170234" y="3780263"/>
                </a:cubicBezTo>
                <a:cubicBezTo>
                  <a:pt x="6987390" y="3963107"/>
                  <a:pt x="6646088" y="4493999"/>
                  <a:pt x="6601522" y="4560848"/>
                </a:cubicBezTo>
                <a:cubicBezTo>
                  <a:pt x="6407596" y="4851738"/>
                  <a:pt x="6410570" y="4894461"/>
                  <a:pt x="6233531" y="5196468"/>
                </a:cubicBezTo>
                <a:cubicBezTo>
                  <a:pt x="6169370" y="5305920"/>
                  <a:pt x="6097702" y="5410833"/>
                  <a:pt x="6032809" y="5519853"/>
                </a:cubicBezTo>
                <a:cubicBezTo>
                  <a:pt x="6004738" y="5567013"/>
                  <a:pt x="5983570" y="5618113"/>
                  <a:pt x="5954751" y="5664819"/>
                </a:cubicBezTo>
                <a:cubicBezTo>
                  <a:pt x="5640141" y="6174705"/>
                  <a:pt x="5810242" y="5887170"/>
                  <a:pt x="5575609" y="6233531"/>
                </a:cubicBezTo>
                <a:cubicBezTo>
                  <a:pt x="5540912" y="6284750"/>
                  <a:pt x="5512367" y="6340156"/>
                  <a:pt x="5475248" y="6389648"/>
                </a:cubicBezTo>
                <a:cubicBezTo>
                  <a:pt x="5441794" y="6434253"/>
                  <a:pt x="5409118" y="6479452"/>
                  <a:pt x="5374887" y="6523463"/>
                </a:cubicBezTo>
                <a:cubicBezTo>
                  <a:pt x="5284821" y="6639263"/>
                  <a:pt x="5347113" y="6548396"/>
                  <a:pt x="5296829" y="6623824"/>
                </a:cubicBezTo>
                <a:cubicBezTo>
                  <a:pt x="5293112" y="6608956"/>
                  <a:pt x="5287845" y="6594391"/>
                  <a:pt x="5285678" y="6579219"/>
                </a:cubicBezTo>
                <a:cubicBezTo>
                  <a:pt x="5276680" y="6516232"/>
                  <a:pt x="5277476" y="6451692"/>
                  <a:pt x="5263375" y="6389648"/>
                </a:cubicBezTo>
                <a:cubicBezTo>
                  <a:pt x="5257032" y="6361738"/>
                  <a:pt x="5208452" y="6304710"/>
                  <a:pt x="5185317" y="6289287"/>
                </a:cubicBezTo>
                <a:cubicBezTo>
                  <a:pt x="5106849" y="6236975"/>
                  <a:pt x="5036006" y="6199627"/>
                  <a:pt x="4951141" y="6166624"/>
                </a:cubicBezTo>
                <a:cubicBezTo>
                  <a:pt x="4910592" y="6150855"/>
                  <a:pt x="4870576" y="6133001"/>
                  <a:pt x="4828478" y="6122019"/>
                </a:cubicBezTo>
                <a:cubicBezTo>
                  <a:pt x="4784722" y="6110604"/>
                  <a:pt x="4739268" y="6107151"/>
                  <a:pt x="4694663" y="6099717"/>
                </a:cubicBezTo>
                <a:cubicBezTo>
                  <a:pt x="4583895" y="6055410"/>
                  <a:pt x="4579329" y="6048667"/>
                  <a:pt x="4460487" y="6021658"/>
                </a:cubicBezTo>
                <a:cubicBezTo>
                  <a:pt x="4419962" y="6012448"/>
                  <a:pt x="4378080" y="6009678"/>
                  <a:pt x="4337824" y="5999356"/>
                </a:cubicBezTo>
                <a:cubicBezTo>
                  <a:pt x="4232973" y="5972471"/>
                  <a:pt x="4025590" y="5910146"/>
                  <a:pt x="4025590" y="5910146"/>
                </a:cubicBezTo>
                <a:cubicBezTo>
                  <a:pt x="4014439" y="5902712"/>
                  <a:pt x="4004123" y="5893837"/>
                  <a:pt x="3992136" y="5887843"/>
                </a:cubicBezTo>
                <a:cubicBezTo>
                  <a:pt x="3942966" y="5863258"/>
                  <a:pt x="3893764" y="5850587"/>
                  <a:pt x="3847170" y="5820936"/>
                </a:cubicBezTo>
                <a:cubicBezTo>
                  <a:pt x="3820440" y="5803926"/>
                  <a:pt x="3737143" y="5730483"/>
                  <a:pt x="3724507" y="5709424"/>
                </a:cubicBezTo>
                <a:lnTo>
                  <a:pt x="3691053" y="5653668"/>
                </a:lnTo>
                <a:cubicBezTo>
                  <a:pt x="3687336" y="5635083"/>
                  <a:pt x="3684013" y="5616414"/>
                  <a:pt x="3679902" y="5597912"/>
                </a:cubicBezTo>
                <a:cubicBezTo>
                  <a:pt x="3676577" y="5582951"/>
                  <a:pt x="3667423" y="5568575"/>
                  <a:pt x="3668751" y="5553307"/>
                </a:cubicBezTo>
                <a:cubicBezTo>
                  <a:pt x="3674945" y="5482077"/>
                  <a:pt x="3683191" y="5410359"/>
                  <a:pt x="3702205" y="5341434"/>
                </a:cubicBezTo>
                <a:cubicBezTo>
                  <a:pt x="3720858" y="5273816"/>
                  <a:pt x="3885428" y="5026662"/>
                  <a:pt x="3891775" y="5018048"/>
                </a:cubicBezTo>
                <a:cubicBezTo>
                  <a:pt x="4050548" y="4802571"/>
                  <a:pt x="4233961" y="4605131"/>
                  <a:pt x="4382429" y="4382429"/>
                </a:cubicBezTo>
                <a:cubicBezTo>
                  <a:pt x="4576823" y="4090838"/>
                  <a:pt x="4448666" y="4278453"/>
                  <a:pt x="4817326" y="3780263"/>
                </a:cubicBezTo>
                <a:cubicBezTo>
                  <a:pt x="4839437" y="3750383"/>
                  <a:pt x="4863615" y="3721981"/>
                  <a:pt x="4884234" y="3691053"/>
                </a:cubicBezTo>
                <a:cubicBezTo>
                  <a:pt x="5110999" y="3350905"/>
                  <a:pt x="4876941" y="3709623"/>
                  <a:pt x="5118409" y="3311912"/>
                </a:cubicBezTo>
                <a:cubicBezTo>
                  <a:pt x="5139275" y="3277544"/>
                  <a:pt x="5166505" y="3247085"/>
                  <a:pt x="5185317" y="3211551"/>
                </a:cubicBezTo>
                <a:cubicBezTo>
                  <a:pt x="5200176" y="3183483"/>
                  <a:pt x="5209430" y="3152695"/>
                  <a:pt x="5218770" y="3122341"/>
                </a:cubicBezTo>
                <a:cubicBezTo>
                  <a:pt x="5225608" y="3100119"/>
                  <a:pt x="5237243" y="3018830"/>
                  <a:pt x="5241073" y="2999678"/>
                </a:cubicBezTo>
                <a:cubicBezTo>
                  <a:pt x="5244079" y="2984650"/>
                  <a:pt x="5248507" y="2969941"/>
                  <a:pt x="5252224" y="2955073"/>
                </a:cubicBezTo>
                <a:cubicBezTo>
                  <a:pt x="5248507" y="2921619"/>
                  <a:pt x="5248642" y="2887510"/>
                  <a:pt x="5241073" y="2854712"/>
                </a:cubicBezTo>
                <a:cubicBezTo>
                  <a:pt x="5237335" y="2838514"/>
                  <a:pt x="5225318" y="2825386"/>
                  <a:pt x="5218770" y="2810107"/>
                </a:cubicBezTo>
                <a:cubicBezTo>
                  <a:pt x="5214140" y="2799303"/>
                  <a:pt x="5211336" y="2787804"/>
                  <a:pt x="5207619" y="2776653"/>
                </a:cubicBezTo>
                <a:cubicBezTo>
                  <a:pt x="5222487" y="2724614"/>
                  <a:pt x="5219226" y="2663434"/>
                  <a:pt x="5252224" y="2620536"/>
                </a:cubicBezTo>
                <a:cubicBezTo>
                  <a:pt x="5289249" y="2572404"/>
                  <a:pt x="5553924" y="2405591"/>
                  <a:pt x="5609063" y="2375209"/>
                </a:cubicBezTo>
                <a:cubicBezTo>
                  <a:pt x="5787808" y="2276717"/>
                  <a:pt x="6034362" y="2150279"/>
                  <a:pt x="6233531" y="2074126"/>
                </a:cubicBezTo>
                <a:cubicBezTo>
                  <a:pt x="6273117" y="2058990"/>
                  <a:pt x="6316116" y="2054450"/>
                  <a:pt x="6356195" y="2040673"/>
                </a:cubicBezTo>
                <a:cubicBezTo>
                  <a:pt x="6746418" y="1906534"/>
                  <a:pt x="6431811" y="1988412"/>
                  <a:pt x="6835697" y="1884556"/>
                </a:cubicBezTo>
                <a:cubicBezTo>
                  <a:pt x="6883727" y="1872206"/>
                  <a:pt x="6932203" y="1861637"/>
                  <a:pt x="6980663" y="1851102"/>
                </a:cubicBezTo>
                <a:cubicBezTo>
                  <a:pt x="7017705" y="1843049"/>
                  <a:pt x="7129998" y="1826279"/>
                  <a:pt x="7092175" y="1828800"/>
                </a:cubicBezTo>
                <a:cubicBezTo>
                  <a:pt x="6998789" y="1835026"/>
                  <a:pt x="6906322" y="1851102"/>
                  <a:pt x="6813395" y="1862253"/>
                </a:cubicBezTo>
                <a:cubicBezTo>
                  <a:pt x="6753922" y="1877121"/>
                  <a:pt x="6693882" y="1889885"/>
                  <a:pt x="6634975" y="1906858"/>
                </a:cubicBezTo>
                <a:cubicBezTo>
                  <a:pt x="6474524" y="1953090"/>
                  <a:pt x="6317045" y="2009675"/>
                  <a:pt x="6155473" y="2051824"/>
                </a:cubicBezTo>
                <a:cubicBezTo>
                  <a:pt x="6069980" y="2074126"/>
                  <a:pt x="5983949" y="2094458"/>
                  <a:pt x="5898995" y="2118731"/>
                </a:cubicBezTo>
                <a:cubicBezTo>
                  <a:pt x="5801770" y="2146510"/>
                  <a:pt x="5706702" y="2181654"/>
                  <a:pt x="5609063" y="2207941"/>
                </a:cubicBezTo>
                <a:cubicBezTo>
                  <a:pt x="5513289" y="2233726"/>
                  <a:pt x="5414998" y="2249414"/>
                  <a:pt x="5319131" y="2274848"/>
                </a:cubicBezTo>
                <a:cubicBezTo>
                  <a:pt x="4957163" y="2370880"/>
                  <a:pt x="5182070" y="2342051"/>
                  <a:pt x="4939990" y="2364058"/>
                </a:cubicBezTo>
                <a:cubicBezTo>
                  <a:pt x="4750255" y="2397262"/>
                  <a:pt x="4500072" y="2450629"/>
                  <a:pt x="4293219" y="2464419"/>
                </a:cubicBezTo>
                <a:cubicBezTo>
                  <a:pt x="4193012" y="2471099"/>
                  <a:pt x="4092497" y="2471853"/>
                  <a:pt x="3992136" y="2475570"/>
                </a:cubicBezTo>
                <a:cubicBezTo>
                  <a:pt x="3873190" y="2471853"/>
                  <a:pt x="3754137" y="2470674"/>
                  <a:pt x="3635297" y="2464419"/>
                </a:cubicBezTo>
                <a:cubicBezTo>
                  <a:pt x="3594279" y="2462260"/>
                  <a:pt x="3548982" y="2450791"/>
                  <a:pt x="3512634" y="2430965"/>
                </a:cubicBezTo>
                <a:cubicBezTo>
                  <a:pt x="3489103" y="2418130"/>
                  <a:pt x="3445726" y="2386361"/>
                  <a:pt x="3445726" y="2386361"/>
                </a:cubicBezTo>
                <a:cubicBezTo>
                  <a:pt x="3423971" y="2321093"/>
                  <a:pt x="3420479" y="2342687"/>
                  <a:pt x="3512634" y="2263697"/>
                </a:cubicBezTo>
                <a:cubicBezTo>
                  <a:pt x="3535387" y="2244194"/>
                  <a:pt x="3565170" y="2234798"/>
                  <a:pt x="3590692" y="2219092"/>
                </a:cubicBezTo>
                <a:cubicBezTo>
                  <a:pt x="3613520" y="2205044"/>
                  <a:pt x="3635641" y="2189858"/>
                  <a:pt x="3657600" y="2174487"/>
                </a:cubicBezTo>
                <a:cubicBezTo>
                  <a:pt x="3672826" y="2163829"/>
                  <a:pt x="3686525" y="2151012"/>
                  <a:pt x="3702205" y="2141034"/>
                </a:cubicBezTo>
                <a:cubicBezTo>
                  <a:pt x="3899426" y="2015530"/>
                  <a:pt x="3684452" y="2154962"/>
                  <a:pt x="3836019" y="2074126"/>
                </a:cubicBezTo>
                <a:cubicBezTo>
                  <a:pt x="3874267" y="2053727"/>
                  <a:pt x="3916879" y="2037871"/>
                  <a:pt x="3947531" y="2007219"/>
                </a:cubicBezTo>
                <a:lnTo>
                  <a:pt x="3992136" y="1962614"/>
                </a:lnTo>
                <a:cubicBezTo>
                  <a:pt x="3988419" y="1936595"/>
                  <a:pt x="3989296" y="1909491"/>
                  <a:pt x="3980985" y="1884556"/>
                </a:cubicBezTo>
                <a:cubicBezTo>
                  <a:pt x="3977660" y="1874582"/>
                  <a:pt x="3965251" y="1870463"/>
                  <a:pt x="3958683" y="1862253"/>
                </a:cubicBezTo>
                <a:cubicBezTo>
                  <a:pt x="3890753" y="1777341"/>
                  <a:pt x="3999143" y="1891564"/>
                  <a:pt x="3891775" y="1784195"/>
                </a:cubicBezTo>
                <a:lnTo>
                  <a:pt x="3836019" y="1728439"/>
                </a:lnTo>
                <a:cubicBezTo>
                  <a:pt x="3824868" y="1717288"/>
                  <a:pt x="3811313" y="1708107"/>
                  <a:pt x="3802565" y="1694985"/>
                </a:cubicBezTo>
                <a:cubicBezTo>
                  <a:pt x="3772829" y="1650380"/>
                  <a:pt x="3791414" y="1668965"/>
                  <a:pt x="3746809" y="1639229"/>
                </a:cubicBezTo>
                <a:cubicBezTo>
                  <a:pt x="3743092" y="1628078"/>
                  <a:pt x="3733725" y="1617370"/>
                  <a:pt x="3735658" y="1605775"/>
                </a:cubicBezTo>
                <a:cubicBezTo>
                  <a:pt x="3737861" y="1592555"/>
                  <a:pt x="3751967" y="1584308"/>
                  <a:pt x="3757961" y="1572321"/>
                </a:cubicBezTo>
                <a:cubicBezTo>
                  <a:pt x="3763218" y="1561808"/>
                  <a:pt x="3765395" y="1550019"/>
                  <a:pt x="3769112" y="1538868"/>
                </a:cubicBezTo>
                <a:cubicBezTo>
                  <a:pt x="3649463" y="1459101"/>
                  <a:pt x="3745492" y="1513714"/>
                  <a:pt x="3423424" y="1527717"/>
                </a:cubicBezTo>
                <a:cubicBezTo>
                  <a:pt x="3356477" y="1530628"/>
                  <a:pt x="3289609" y="1535151"/>
                  <a:pt x="3222702" y="1538868"/>
                </a:cubicBezTo>
                <a:cubicBezTo>
                  <a:pt x="3192965" y="1546302"/>
                  <a:pt x="3163619" y="1555521"/>
                  <a:pt x="3133492" y="1561170"/>
                </a:cubicBezTo>
                <a:cubicBezTo>
                  <a:pt x="3104038" y="1566693"/>
                  <a:pt x="3073454" y="1565457"/>
                  <a:pt x="3044283" y="1572321"/>
                </a:cubicBezTo>
                <a:cubicBezTo>
                  <a:pt x="2941149" y="1596588"/>
                  <a:pt x="2898253" y="1630366"/>
                  <a:pt x="2798956" y="1683834"/>
                </a:cubicBezTo>
                <a:cubicBezTo>
                  <a:pt x="2787805" y="1702419"/>
                  <a:pt x="2781612" y="1725091"/>
                  <a:pt x="2765502" y="1739590"/>
                </a:cubicBezTo>
                <a:cubicBezTo>
                  <a:pt x="2743227" y="1759637"/>
                  <a:pt x="2712083" y="1767137"/>
                  <a:pt x="2687444" y="1784195"/>
                </a:cubicBezTo>
                <a:cubicBezTo>
                  <a:pt x="2663575" y="1800720"/>
                  <a:pt x="2644957" y="1824252"/>
                  <a:pt x="2620536" y="1839951"/>
                </a:cubicBezTo>
                <a:cubicBezTo>
                  <a:pt x="2592570" y="1857929"/>
                  <a:pt x="2558989" y="1866114"/>
                  <a:pt x="2531326" y="1884556"/>
                </a:cubicBezTo>
                <a:cubicBezTo>
                  <a:pt x="2469470" y="1925793"/>
                  <a:pt x="2413955" y="1975947"/>
                  <a:pt x="2352907" y="2018370"/>
                </a:cubicBezTo>
                <a:cubicBezTo>
                  <a:pt x="2196805" y="2126848"/>
                  <a:pt x="1804522" y="2387677"/>
                  <a:pt x="1605775" y="2520175"/>
                </a:cubicBezTo>
                <a:cubicBezTo>
                  <a:pt x="1501939" y="2589399"/>
                  <a:pt x="1308865" y="2717447"/>
                  <a:pt x="1226634" y="2776653"/>
                </a:cubicBezTo>
                <a:lnTo>
                  <a:pt x="947853" y="2977375"/>
                </a:lnTo>
                <a:cubicBezTo>
                  <a:pt x="899943" y="3011416"/>
                  <a:pt x="850902" y="3043843"/>
                  <a:pt x="802887" y="3077736"/>
                </a:cubicBezTo>
                <a:cubicBezTo>
                  <a:pt x="787704" y="3088454"/>
                  <a:pt x="773747" y="3100881"/>
                  <a:pt x="758283" y="3111190"/>
                </a:cubicBezTo>
                <a:cubicBezTo>
                  <a:pt x="712952" y="3141410"/>
                  <a:pt x="661454" y="3174565"/>
                  <a:pt x="624468" y="3211551"/>
                </a:cubicBezTo>
                <a:lnTo>
                  <a:pt x="579863" y="3256156"/>
                </a:lnTo>
                <a:cubicBezTo>
                  <a:pt x="576146" y="3393688"/>
                  <a:pt x="575256" y="3531325"/>
                  <a:pt x="568712" y="3668751"/>
                </a:cubicBezTo>
                <a:cubicBezTo>
                  <a:pt x="566769" y="3709565"/>
                  <a:pt x="556415" y="3722942"/>
                  <a:pt x="546409" y="3757961"/>
                </a:cubicBezTo>
                <a:cubicBezTo>
                  <a:pt x="542199" y="3772697"/>
                  <a:pt x="538975" y="3787697"/>
                  <a:pt x="535258" y="3802565"/>
                </a:cubicBezTo>
                <a:cubicBezTo>
                  <a:pt x="538975" y="3765394"/>
                  <a:pt x="536784" y="3727148"/>
                  <a:pt x="546409" y="3691053"/>
                </a:cubicBezTo>
                <a:cubicBezTo>
                  <a:pt x="555630" y="3656474"/>
                  <a:pt x="618453" y="3590238"/>
                  <a:pt x="635619" y="3568390"/>
                </a:cubicBezTo>
                <a:cubicBezTo>
                  <a:pt x="658584" y="3539162"/>
                  <a:pt x="676242" y="3505463"/>
                  <a:pt x="702526" y="3479180"/>
                </a:cubicBezTo>
                <a:cubicBezTo>
                  <a:pt x="734306" y="3447401"/>
                  <a:pt x="718997" y="3465626"/>
                  <a:pt x="747131" y="3423424"/>
                </a:cubicBezTo>
                <a:cubicBezTo>
                  <a:pt x="694470" y="3388315"/>
                  <a:pt x="731683" y="3406991"/>
                  <a:pt x="657922" y="3389970"/>
                </a:cubicBezTo>
                <a:cubicBezTo>
                  <a:pt x="628055" y="3383078"/>
                  <a:pt x="597791" y="3377361"/>
                  <a:pt x="568712" y="3367668"/>
                </a:cubicBezTo>
                <a:cubicBezTo>
                  <a:pt x="543736" y="3359343"/>
                  <a:pt x="516651" y="3349365"/>
                  <a:pt x="490653" y="3345365"/>
                </a:cubicBezTo>
                <a:cubicBezTo>
                  <a:pt x="457385" y="3340247"/>
                  <a:pt x="423746" y="3337931"/>
                  <a:pt x="390292" y="3334214"/>
                </a:cubicBezTo>
                <a:cubicBezTo>
                  <a:pt x="363277" y="3327460"/>
                  <a:pt x="316223" y="3314946"/>
                  <a:pt x="289931" y="3311912"/>
                </a:cubicBezTo>
                <a:cubicBezTo>
                  <a:pt x="81369" y="3287847"/>
                  <a:pt x="123711" y="3289609"/>
                  <a:pt x="0" y="328960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r>
              <a:rPr lang="pl-PL" dirty="0"/>
              <a:t>2023– w ramach zajęć o Modelach biblijnych – poprawiam nieco i wstawiam poprawki tu.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40B93CC-A4E1-AF4F-9A7B-296C252E4138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2A35F-DD93-F542-944B-FB17EB42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przebiega informacja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430465B-B6B2-3D4E-986F-904FCCD243B7}"/>
              </a:ext>
            </a:extLst>
          </p:cNvPr>
          <p:cNvGrpSpPr/>
          <p:nvPr/>
        </p:nvGrpSpPr>
        <p:grpSpPr>
          <a:xfrm>
            <a:off x="2933892" y="2464919"/>
            <a:ext cx="5109648" cy="3560518"/>
            <a:chOff x="-847699" y="2092960"/>
            <a:chExt cx="5109648" cy="356051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AA1D6EB0-653D-6B45-9A04-C872E796BA1E}"/>
                </a:ext>
              </a:extLst>
            </p:cNvPr>
            <p:cNvGrpSpPr/>
            <p:nvPr/>
          </p:nvGrpSpPr>
          <p:grpSpPr>
            <a:xfrm>
              <a:off x="838200" y="2092960"/>
              <a:ext cx="3423749" cy="3490525"/>
              <a:chOff x="200338" y="340360"/>
              <a:chExt cx="3423749" cy="3490525"/>
            </a:xfrm>
          </p:grpSpPr>
          <p:grpSp>
            <p:nvGrpSpPr>
              <p:cNvPr id="20" name="Grupa 19">
                <a:extLst>
                  <a:ext uri="{FF2B5EF4-FFF2-40B4-BE49-F238E27FC236}">
                    <a16:creationId xmlns:a16="http://schemas.microsoft.com/office/drawing/2014/main" id="{FBD164A1-3E50-B74D-B76B-AAD9E20CFC6A}"/>
                  </a:ext>
                </a:extLst>
              </p:cNvPr>
              <p:cNvGrpSpPr/>
              <p:nvPr/>
            </p:nvGrpSpPr>
            <p:grpSpPr>
              <a:xfrm>
                <a:off x="200338" y="340360"/>
                <a:ext cx="3423749" cy="3490525"/>
                <a:chOff x="7139977" y="1690688"/>
                <a:chExt cx="2691926" cy="2715662"/>
              </a:xfrm>
            </p:grpSpPr>
            <p:grpSp>
              <p:nvGrpSpPr>
                <p:cNvPr id="30" name="Grupa 29">
                  <a:extLst>
                    <a:ext uri="{FF2B5EF4-FFF2-40B4-BE49-F238E27FC236}">
                      <a16:creationId xmlns:a16="http://schemas.microsoft.com/office/drawing/2014/main" id="{5E4DC22E-0E98-5D46-A577-B47FED658E6C}"/>
                    </a:ext>
                  </a:extLst>
                </p:cNvPr>
                <p:cNvGrpSpPr/>
                <p:nvPr/>
              </p:nvGrpSpPr>
              <p:grpSpPr>
                <a:xfrm>
                  <a:off x="7139977" y="1690688"/>
                  <a:ext cx="2691926" cy="2715662"/>
                  <a:chOff x="7139977" y="1690688"/>
                  <a:chExt cx="2691926" cy="2715662"/>
                </a:xfrm>
              </p:grpSpPr>
              <p:sp>
                <p:nvSpPr>
                  <p:cNvPr id="34" name="Dowolny kształt 33">
                    <a:extLst>
                      <a:ext uri="{FF2B5EF4-FFF2-40B4-BE49-F238E27FC236}">
                        <a16:creationId xmlns:a16="http://schemas.microsoft.com/office/drawing/2014/main" id="{89CA4C0B-BE57-5A45-B61B-A4164CB10E7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2275840 w 4551680"/>
                      <a:gd name="connsiteY0" fmla="*/ 0 h 4551680"/>
                      <a:gd name="connsiteX1" fmla="*/ 4246775 w 4551680"/>
                      <a:gd name="connsiteY1" fmla="*/ 1137920 h 4551680"/>
                      <a:gd name="connsiteX2" fmla="*/ 424677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2275840 w 4551680"/>
                      <a:gd name="connsiteY4" fmla="*/ 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2275840" y="0"/>
                        </a:moveTo>
                        <a:cubicBezTo>
                          <a:pt x="3088919" y="0"/>
                          <a:pt x="3840236" y="433773"/>
                          <a:pt x="4246775" y="1137920"/>
                        </a:cubicBezTo>
                        <a:cubicBezTo>
                          <a:pt x="4653315" y="1842067"/>
                          <a:pt x="4653315" y="2709613"/>
                          <a:pt x="4246775" y="3413760"/>
                        </a:cubicBezTo>
                        <a:lnTo>
                          <a:pt x="2275840" y="2275840"/>
                        </a:lnTo>
                        <a:lnTo>
                          <a:pt x="2275840" y="0"/>
                        </a:lnTo>
                        <a:close/>
                      </a:path>
                    </a:pathLst>
                  </a:custGeom>
                  <a:solidFill>
                    <a:srgbClr val="FFF4C7"/>
                  </a:solidFill>
                  <a:ln>
                    <a:solidFill>
                      <a:srgbClr val="AD8B00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kumimoji="1" lang="pl-PL" sz="3200" i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Dowolny kształt 34">
                    <a:extLst>
                      <a:ext uri="{FF2B5EF4-FFF2-40B4-BE49-F238E27FC236}">
                        <a16:creationId xmlns:a16="http://schemas.microsoft.com/office/drawing/2014/main" id="{D2361AC8-ADD8-A441-A35C-21FD059ED33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4246775 w 4551680"/>
                      <a:gd name="connsiteY0" fmla="*/ 3413760 h 4551680"/>
                      <a:gd name="connsiteX1" fmla="*/ 2275840 w 4551680"/>
                      <a:gd name="connsiteY1" fmla="*/ 4551680 h 4551680"/>
                      <a:gd name="connsiteX2" fmla="*/ 30490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424677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4246775" y="3413760"/>
                        </a:moveTo>
                        <a:cubicBezTo>
                          <a:pt x="3840235" y="4117907"/>
                          <a:pt x="3088919" y="4551680"/>
                          <a:pt x="2275840" y="4551680"/>
                        </a:cubicBezTo>
                        <a:cubicBezTo>
                          <a:pt x="1462761" y="4551680"/>
                          <a:pt x="711444" y="4117907"/>
                          <a:pt x="304905" y="3413760"/>
                        </a:cubicBezTo>
                        <a:lnTo>
                          <a:pt x="2275840" y="2275840"/>
                        </a:lnTo>
                        <a:lnTo>
                          <a:pt x="4246775" y="3413760"/>
                        </a:lnTo>
                        <a:close/>
                      </a:path>
                    </a:pathLst>
                  </a:custGeom>
                  <a:solidFill>
                    <a:srgbClr val="DDF2FF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none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pl-PL" sz="3200" i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Dowolny kształt 35">
                    <a:extLst>
                      <a:ext uri="{FF2B5EF4-FFF2-40B4-BE49-F238E27FC236}">
                        <a16:creationId xmlns:a16="http://schemas.microsoft.com/office/drawing/2014/main" id="{26C64F20-17AB-004D-A059-61C4E77BAB2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304905 w 4551680"/>
                      <a:gd name="connsiteY0" fmla="*/ 3413760 h 4551680"/>
                      <a:gd name="connsiteX1" fmla="*/ 304905 w 4551680"/>
                      <a:gd name="connsiteY1" fmla="*/ 1137920 h 4551680"/>
                      <a:gd name="connsiteX2" fmla="*/ 2275840 w 4551680"/>
                      <a:gd name="connsiteY2" fmla="*/ 0 h 4551680"/>
                      <a:gd name="connsiteX3" fmla="*/ 2275840 w 4551680"/>
                      <a:gd name="connsiteY3" fmla="*/ 2275840 h 4551680"/>
                      <a:gd name="connsiteX4" fmla="*/ 30490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304905" y="3413760"/>
                        </a:moveTo>
                        <a:cubicBezTo>
                          <a:pt x="-101635" y="2709613"/>
                          <a:pt x="-101635" y="1842067"/>
                          <a:pt x="304905" y="1137920"/>
                        </a:cubicBezTo>
                        <a:cubicBezTo>
                          <a:pt x="711445" y="433773"/>
                          <a:pt x="1462761" y="0"/>
                          <a:pt x="2275840" y="0"/>
                        </a:cubicBezTo>
                        <a:lnTo>
                          <a:pt x="2275840" y="2275840"/>
                        </a:lnTo>
                        <a:lnTo>
                          <a:pt x="304905" y="3413760"/>
                        </a:lnTo>
                        <a:close/>
                      </a:path>
                    </a:pathLst>
                  </a:custGeom>
                  <a:solidFill>
                    <a:srgbClr val="E7FFE5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l-PL" sz="3200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1" name="PoleTekstowe 24">
                  <a:extLst>
                    <a:ext uri="{FF2B5EF4-FFF2-40B4-BE49-F238E27FC236}">
                      <a16:creationId xmlns:a16="http://schemas.microsoft.com/office/drawing/2014/main" id="{9C503978-974C-0E48-8F4D-E8DEED0556B0}"/>
                    </a:ext>
                  </a:extLst>
                </p:cNvPr>
                <p:cNvSpPr txBox="1"/>
                <p:nvPr/>
              </p:nvSpPr>
              <p:spPr>
                <a:xfrm>
                  <a:off x="7170529" y="2799418"/>
                  <a:ext cx="830548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kumimoji="1" lang="pl-PL" sz="2800" b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Ciało</a:t>
                  </a:r>
                </a:p>
              </p:txBody>
            </p:sp>
            <p:sp>
              <p:nvSpPr>
                <p:cNvPr id="32" name="PoleTekstowe 25">
                  <a:extLst>
                    <a:ext uri="{FF2B5EF4-FFF2-40B4-BE49-F238E27FC236}">
                      <a16:creationId xmlns:a16="http://schemas.microsoft.com/office/drawing/2014/main" id="{78E71ED8-7E49-DC40-810A-093537705194}"/>
                    </a:ext>
                  </a:extLst>
                </p:cNvPr>
                <p:cNvSpPr txBox="1"/>
                <p:nvPr/>
              </p:nvSpPr>
              <p:spPr>
                <a:xfrm>
                  <a:off x="8858631" y="2802522"/>
                  <a:ext cx="91336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rPr>
                    <a:t>Dusza</a:t>
                  </a:r>
                </a:p>
              </p:txBody>
            </p:sp>
            <p:sp>
              <p:nvSpPr>
                <p:cNvPr id="33" name="PoleTekstowe 26">
                  <a:extLst>
                    <a:ext uri="{FF2B5EF4-FFF2-40B4-BE49-F238E27FC236}">
                      <a16:creationId xmlns:a16="http://schemas.microsoft.com/office/drawing/2014/main" id="{9AAD8017-C7CA-0B4D-8DE6-B45173677CB0}"/>
                    </a:ext>
                  </a:extLst>
                </p:cNvPr>
                <p:cNvSpPr txBox="1"/>
                <p:nvPr/>
              </p:nvSpPr>
              <p:spPr>
                <a:xfrm>
                  <a:off x="7968421" y="1703843"/>
                  <a:ext cx="103138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Duch</a:t>
                  </a:r>
                </a:p>
              </p:txBody>
            </p:sp>
          </p:grpSp>
          <p:sp>
            <p:nvSpPr>
              <p:cNvPr id="21" name="PoleTekstowe 13">
                <a:extLst>
                  <a:ext uri="{FF2B5EF4-FFF2-40B4-BE49-F238E27FC236}">
                    <a16:creationId xmlns:a16="http://schemas.microsoft.com/office/drawing/2014/main" id="{7B2A6BA5-D0E7-4A4E-9828-09B803B17EA1}"/>
                  </a:ext>
                </a:extLst>
              </p:cNvPr>
              <p:cNvSpPr txBox="1"/>
              <p:nvPr/>
            </p:nvSpPr>
            <p:spPr>
              <a:xfrm>
                <a:off x="596732" y="2278737"/>
                <a:ext cx="778024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zmysły</a:t>
                </a:r>
              </a:p>
            </p:txBody>
          </p:sp>
          <p:sp>
            <p:nvSpPr>
              <p:cNvPr id="22" name="PoleTekstowe 14">
                <a:extLst>
                  <a:ext uri="{FF2B5EF4-FFF2-40B4-BE49-F238E27FC236}">
                    <a16:creationId xmlns:a16="http://schemas.microsoft.com/office/drawing/2014/main" id="{81832BD6-C539-F340-9B6C-92E2D492037D}"/>
                  </a:ext>
                </a:extLst>
              </p:cNvPr>
              <p:cNvSpPr txBox="1"/>
              <p:nvPr/>
            </p:nvSpPr>
            <p:spPr>
              <a:xfrm>
                <a:off x="945634" y="3089215"/>
                <a:ext cx="86779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mięśnie</a:t>
                </a:r>
              </a:p>
            </p:txBody>
          </p:sp>
          <p:sp>
            <p:nvSpPr>
              <p:cNvPr id="23" name="PoleTekstowe 15">
                <a:extLst>
                  <a:ext uri="{FF2B5EF4-FFF2-40B4-BE49-F238E27FC236}">
                    <a16:creationId xmlns:a16="http://schemas.microsoft.com/office/drawing/2014/main" id="{23DF18EF-6B0C-474B-BFAA-0E1CC0662560}"/>
                  </a:ext>
                </a:extLst>
              </p:cNvPr>
              <p:cNvSpPr txBox="1"/>
              <p:nvPr/>
            </p:nvSpPr>
            <p:spPr>
              <a:xfrm>
                <a:off x="2023196" y="3250049"/>
                <a:ext cx="54719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wola</a:t>
                </a:r>
              </a:p>
            </p:txBody>
          </p:sp>
          <p:sp>
            <p:nvSpPr>
              <p:cNvPr id="24" name="PoleTekstowe 16">
                <a:extLst>
                  <a:ext uri="{FF2B5EF4-FFF2-40B4-BE49-F238E27FC236}">
                    <a16:creationId xmlns:a16="http://schemas.microsoft.com/office/drawing/2014/main" id="{6F2C9CE4-265F-7547-A4BC-0E53AD88AD09}"/>
                  </a:ext>
                </a:extLst>
              </p:cNvPr>
              <p:cNvSpPr txBox="1"/>
              <p:nvPr/>
            </p:nvSpPr>
            <p:spPr>
              <a:xfrm>
                <a:off x="2456628" y="2221139"/>
                <a:ext cx="1034505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charakter</a:t>
                </a:r>
              </a:p>
            </p:txBody>
          </p:sp>
          <p:sp>
            <p:nvSpPr>
              <p:cNvPr id="25" name="PoleTekstowe 17">
                <a:extLst>
                  <a:ext uri="{FF2B5EF4-FFF2-40B4-BE49-F238E27FC236}">
                    <a16:creationId xmlns:a16="http://schemas.microsoft.com/office/drawing/2014/main" id="{B96F64E1-3AB0-344C-8146-72AED2D9660C}"/>
                  </a:ext>
                </a:extLst>
              </p:cNvPr>
              <p:cNvSpPr txBox="1"/>
              <p:nvPr/>
            </p:nvSpPr>
            <p:spPr>
              <a:xfrm>
                <a:off x="2431918" y="2940961"/>
                <a:ext cx="67543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umysł</a:t>
                </a:r>
              </a:p>
            </p:txBody>
          </p:sp>
          <p:sp>
            <p:nvSpPr>
              <p:cNvPr id="26" name="PoleTekstowe 18">
                <a:extLst>
                  <a:ext uri="{FF2B5EF4-FFF2-40B4-BE49-F238E27FC236}">
                    <a16:creationId xmlns:a16="http://schemas.microsoft.com/office/drawing/2014/main" id="{43BD2BC7-55BF-4943-A4AB-4AA6B193976F}"/>
                  </a:ext>
                </a:extLst>
              </p:cNvPr>
              <p:cNvSpPr txBox="1"/>
              <p:nvPr/>
            </p:nvSpPr>
            <p:spPr>
              <a:xfrm>
                <a:off x="2009866" y="2573341"/>
                <a:ext cx="816496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emocje</a:t>
                </a:r>
              </a:p>
            </p:txBody>
          </p:sp>
          <p:sp>
            <p:nvSpPr>
              <p:cNvPr id="27" name="PoleTekstowe 19">
                <a:extLst>
                  <a:ext uri="{FF2B5EF4-FFF2-40B4-BE49-F238E27FC236}">
                    <a16:creationId xmlns:a16="http://schemas.microsoft.com/office/drawing/2014/main" id="{76D42ADD-F7E7-7F4D-8C3E-F21B1E62C165}"/>
                  </a:ext>
                </a:extLst>
              </p:cNvPr>
              <p:cNvSpPr txBox="1"/>
              <p:nvPr/>
            </p:nvSpPr>
            <p:spPr>
              <a:xfrm>
                <a:off x="1628834" y="1442625"/>
                <a:ext cx="99603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sumienie</a:t>
                </a:r>
              </a:p>
            </p:txBody>
          </p:sp>
          <p:sp>
            <p:nvSpPr>
              <p:cNvPr id="28" name="PoleTekstowe 20">
                <a:extLst>
                  <a:ext uri="{FF2B5EF4-FFF2-40B4-BE49-F238E27FC236}">
                    <a16:creationId xmlns:a16="http://schemas.microsoft.com/office/drawing/2014/main" id="{F214BEEF-3D3C-AA43-B4DF-F630088602D6}"/>
                  </a:ext>
                </a:extLst>
              </p:cNvPr>
              <p:cNvSpPr txBox="1"/>
              <p:nvPr/>
            </p:nvSpPr>
            <p:spPr>
              <a:xfrm>
                <a:off x="648595" y="781140"/>
                <a:ext cx="1521818" cy="62670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świadomość </a:t>
                </a:r>
                <a:b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istnienia Boga</a:t>
                </a:r>
              </a:p>
            </p:txBody>
          </p:sp>
          <p:sp>
            <p:nvSpPr>
              <p:cNvPr id="29" name="PoleTekstowe 22">
                <a:extLst>
                  <a:ext uri="{FF2B5EF4-FFF2-40B4-BE49-F238E27FC236}">
                    <a16:creationId xmlns:a16="http://schemas.microsoft.com/office/drawing/2014/main" id="{5DA15215-5958-DB43-AE96-5444BAB9C1B5}"/>
                  </a:ext>
                </a:extLst>
              </p:cNvPr>
              <p:cNvSpPr txBox="1"/>
              <p:nvPr/>
            </p:nvSpPr>
            <p:spPr>
              <a:xfrm>
                <a:off x="749270" y="2677627"/>
                <a:ext cx="893441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odruchy</a:t>
                </a:r>
                <a:endPara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id="{6491D807-FD19-F545-AB1D-4EA4A29D08C0}"/>
                </a:ext>
              </a:extLst>
            </p:cNvPr>
            <p:cNvCxnSpPr/>
            <p:nvPr/>
          </p:nvCxnSpPr>
          <p:spPr>
            <a:xfrm>
              <a:off x="2076935" y="4276240"/>
              <a:ext cx="906137" cy="62018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>
              <a:extLst>
                <a:ext uri="{FF2B5EF4-FFF2-40B4-BE49-F238E27FC236}">
                  <a16:creationId xmlns:a16="http://schemas.microsoft.com/office/drawing/2014/main" id="{0FE1F878-BA1F-664C-9AA2-E3F223E3A2A6}"/>
                </a:ext>
              </a:extLst>
            </p:cNvPr>
            <p:cNvCxnSpPr>
              <a:cxnSpLocks/>
            </p:cNvCxnSpPr>
            <p:nvPr/>
          </p:nvCxnSpPr>
          <p:spPr>
            <a:xfrm>
              <a:off x="-847699" y="4276240"/>
              <a:ext cx="2082293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65F39792-C0FE-DC41-B1A1-A034709CB0EB}"/>
                </a:ext>
              </a:extLst>
            </p:cNvPr>
            <p:cNvCxnSpPr/>
            <p:nvPr/>
          </p:nvCxnSpPr>
          <p:spPr>
            <a:xfrm flipH="1" flipV="1">
              <a:off x="2137609" y="5168729"/>
              <a:ext cx="717972" cy="19363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AAA42D9D-F652-4342-A23F-3124C4ABB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704" y="5054414"/>
              <a:ext cx="1713121" cy="599064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AE8F2BC-6D2A-D643-96BA-CB08DDE3FEF9}"/>
              </a:ext>
            </a:extLst>
          </p:cNvPr>
          <p:cNvSpPr txBox="1"/>
          <p:nvPr/>
        </p:nvSpPr>
        <p:spPr>
          <a:xfrm>
            <a:off x="992669" y="4820353"/>
            <a:ext cx="239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Świat</a:t>
            </a:r>
          </a:p>
        </p:txBody>
      </p:sp>
      <p:sp>
        <p:nvSpPr>
          <p:cNvPr id="38" name="Strzałka w lewo i prawo 37">
            <a:extLst>
              <a:ext uri="{FF2B5EF4-FFF2-40B4-BE49-F238E27FC236}">
                <a16:creationId xmlns:a16="http://schemas.microsoft.com/office/drawing/2014/main" id="{3FDF4AF1-9EEF-6A41-BF24-F95BF061D7D0}"/>
              </a:ext>
            </a:extLst>
          </p:cNvPr>
          <p:cNvSpPr/>
          <p:nvPr/>
        </p:nvSpPr>
        <p:spPr>
          <a:xfrm rot="21079014">
            <a:off x="2982068" y="4928247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A815B83-62C4-5542-9A4E-8299088A3C4D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322751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E2A35F-DD93-F542-944B-FB17EB42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Jak przebiega informacja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430465B-B6B2-3D4E-986F-904FCCD243B7}"/>
              </a:ext>
            </a:extLst>
          </p:cNvPr>
          <p:cNvGrpSpPr/>
          <p:nvPr/>
        </p:nvGrpSpPr>
        <p:grpSpPr>
          <a:xfrm>
            <a:off x="2933892" y="2464919"/>
            <a:ext cx="5109648" cy="3560518"/>
            <a:chOff x="-847699" y="2092960"/>
            <a:chExt cx="5109648" cy="3560518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AA1D6EB0-653D-6B45-9A04-C872E796BA1E}"/>
                </a:ext>
              </a:extLst>
            </p:cNvPr>
            <p:cNvGrpSpPr/>
            <p:nvPr/>
          </p:nvGrpSpPr>
          <p:grpSpPr>
            <a:xfrm>
              <a:off x="838200" y="2092960"/>
              <a:ext cx="3423749" cy="3490525"/>
              <a:chOff x="200338" y="340360"/>
              <a:chExt cx="3423749" cy="3490525"/>
            </a:xfrm>
          </p:grpSpPr>
          <p:grpSp>
            <p:nvGrpSpPr>
              <p:cNvPr id="20" name="Grupa 19">
                <a:extLst>
                  <a:ext uri="{FF2B5EF4-FFF2-40B4-BE49-F238E27FC236}">
                    <a16:creationId xmlns:a16="http://schemas.microsoft.com/office/drawing/2014/main" id="{FBD164A1-3E50-B74D-B76B-AAD9E20CFC6A}"/>
                  </a:ext>
                </a:extLst>
              </p:cNvPr>
              <p:cNvGrpSpPr/>
              <p:nvPr/>
            </p:nvGrpSpPr>
            <p:grpSpPr>
              <a:xfrm>
                <a:off x="200338" y="340360"/>
                <a:ext cx="3423749" cy="3490525"/>
                <a:chOff x="7139977" y="1690688"/>
                <a:chExt cx="2691926" cy="2715662"/>
              </a:xfrm>
            </p:grpSpPr>
            <p:grpSp>
              <p:nvGrpSpPr>
                <p:cNvPr id="30" name="Grupa 29">
                  <a:extLst>
                    <a:ext uri="{FF2B5EF4-FFF2-40B4-BE49-F238E27FC236}">
                      <a16:creationId xmlns:a16="http://schemas.microsoft.com/office/drawing/2014/main" id="{5E4DC22E-0E98-5D46-A577-B47FED658E6C}"/>
                    </a:ext>
                  </a:extLst>
                </p:cNvPr>
                <p:cNvGrpSpPr/>
                <p:nvPr/>
              </p:nvGrpSpPr>
              <p:grpSpPr>
                <a:xfrm>
                  <a:off x="7139977" y="1690688"/>
                  <a:ext cx="2691926" cy="2715662"/>
                  <a:chOff x="7139977" y="1690688"/>
                  <a:chExt cx="2691926" cy="2715662"/>
                </a:xfrm>
              </p:grpSpPr>
              <p:sp>
                <p:nvSpPr>
                  <p:cNvPr id="34" name="Dowolny kształt 33">
                    <a:extLst>
                      <a:ext uri="{FF2B5EF4-FFF2-40B4-BE49-F238E27FC236}">
                        <a16:creationId xmlns:a16="http://schemas.microsoft.com/office/drawing/2014/main" id="{89CA4C0B-BE57-5A45-B61B-A4164CB10E7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2275840 w 4551680"/>
                      <a:gd name="connsiteY0" fmla="*/ 0 h 4551680"/>
                      <a:gd name="connsiteX1" fmla="*/ 4246775 w 4551680"/>
                      <a:gd name="connsiteY1" fmla="*/ 1137920 h 4551680"/>
                      <a:gd name="connsiteX2" fmla="*/ 424677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2275840 w 4551680"/>
                      <a:gd name="connsiteY4" fmla="*/ 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2275840" y="0"/>
                        </a:moveTo>
                        <a:cubicBezTo>
                          <a:pt x="3088919" y="0"/>
                          <a:pt x="3840236" y="433773"/>
                          <a:pt x="4246775" y="1137920"/>
                        </a:cubicBezTo>
                        <a:cubicBezTo>
                          <a:pt x="4653315" y="1842067"/>
                          <a:pt x="4653315" y="2709613"/>
                          <a:pt x="4246775" y="3413760"/>
                        </a:cubicBezTo>
                        <a:lnTo>
                          <a:pt x="2275840" y="2275840"/>
                        </a:lnTo>
                        <a:lnTo>
                          <a:pt x="2275840" y="0"/>
                        </a:lnTo>
                        <a:close/>
                      </a:path>
                    </a:pathLst>
                  </a:custGeom>
                  <a:solidFill>
                    <a:srgbClr val="FFF4C7"/>
                  </a:solidFill>
                  <a:ln>
                    <a:solidFill>
                      <a:srgbClr val="AD8B00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lnSpc>
                        <a:spcPct val="9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kumimoji="1" lang="pl-PL" sz="3200" i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Dowolny kształt 34">
                    <a:extLst>
                      <a:ext uri="{FF2B5EF4-FFF2-40B4-BE49-F238E27FC236}">
                        <a16:creationId xmlns:a16="http://schemas.microsoft.com/office/drawing/2014/main" id="{D2361AC8-ADD8-A441-A35C-21FD059ED33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4246775 w 4551680"/>
                      <a:gd name="connsiteY0" fmla="*/ 3413760 h 4551680"/>
                      <a:gd name="connsiteX1" fmla="*/ 2275840 w 4551680"/>
                      <a:gd name="connsiteY1" fmla="*/ 4551680 h 4551680"/>
                      <a:gd name="connsiteX2" fmla="*/ 304905 w 4551680"/>
                      <a:gd name="connsiteY2" fmla="*/ 3413760 h 4551680"/>
                      <a:gd name="connsiteX3" fmla="*/ 2275840 w 4551680"/>
                      <a:gd name="connsiteY3" fmla="*/ 2275840 h 4551680"/>
                      <a:gd name="connsiteX4" fmla="*/ 424677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4246775" y="3413760"/>
                        </a:moveTo>
                        <a:cubicBezTo>
                          <a:pt x="3840235" y="4117907"/>
                          <a:pt x="3088919" y="4551680"/>
                          <a:pt x="2275840" y="4551680"/>
                        </a:cubicBezTo>
                        <a:cubicBezTo>
                          <a:pt x="1462761" y="4551680"/>
                          <a:pt x="711444" y="4117907"/>
                          <a:pt x="304905" y="3413760"/>
                        </a:cubicBezTo>
                        <a:lnTo>
                          <a:pt x="2275840" y="2275840"/>
                        </a:lnTo>
                        <a:lnTo>
                          <a:pt x="4246775" y="3413760"/>
                        </a:lnTo>
                        <a:close/>
                      </a:path>
                    </a:pathLst>
                  </a:custGeom>
                  <a:solidFill>
                    <a:srgbClr val="DDF2FF"/>
                  </a:solidFill>
                  <a:ln>
                    <a:solidFill>
                      <a:srgbClr val="0070C0"/>
                    </a:solidFill>
                  </a:ln>
                </p:spPr>
                <p:txBody>
                  <a:bodyPr wrap="none"/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pl-PL" sz="3200" i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Dowolny kształt 35">
                    <a:extLst>
                      <a:ext uri="{FF2B5EF4-FFF2-40B4-BE49-F238E27FC236}">
                        <a16:creationId xmlns:a16="http://schemas.microsoft.com/office/drawing/2014/main" id="{26C64F20-17AB-004D-A059-61C4E77BAB2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139977" y="1690688"/>
                    <a:ext cx="2691926" cy="2715662"/>
                  </a:xfrm>
                  <a:custGeom>
                    <a:avLst/>
                    <a:gdLst>
                      <a:gd name="connsiteX0" fmla="*/ 304905 w 4551680"/>
                      <a:gd name="connsiteY0" fmla="*/ 3413760 h 4551680"/>
                      <a:gd name="connsiteX1" fmla="*/ 304905 w 4551680"/>
                      <a:gd name="connsiteY1" fmla="*/ 1137920 h 4551680"/>
                      <a:gd name="connsiteX2" fmla="*/ 2275840 w 4551680"/>
                      <a:gd name="connsiteY2" fmla="*/ 0 h 4551680"/>
                      <a:gd name="connsiteX3" fmla="*/ 2275840 w 4551680"/>
                      <a:gd name="connsiteY3" fmla="*/ 2275840 h 4551680"/>
                      <a:gd name="connsiteX4" fmla="*/ 304905 w 4551680"/>
                      <a:gd name="connsiteY4" fmla="*/ 3413760 h 4551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51680" h="4551680">
                        <a:moveTo>
                          <a:pt x="304905" y="3413760"/>
                        </a:moveTo>
                        <a:cubicBezTo>
                          <a:pt x="-101635" y="2709613"/>
                          <a:pt x="-101635" y="1842067"/>
                          <a:pt x="304905" y="1137920"/>
                        </a:cubicBezTo>
                        <a:cubicBezTo>
                          <a:pt x="711445" y="433773"/>
                          <a:pt x="1462761" y="0"/>
                          <a:pt x="2275840" y="0"/>
                        </a:cubicBezTo>
                        <a:lnTo>
                          <a:pt x="2275840" y="2275840"/>
                        </a:lnTo>
                        <a:lnTo>
                          <a:pt x="304905" y="3413760"/>
                        </a:lnTo>
                        <a:close/>
                      </a:path>
                    </a:pathLst>
                  </a:custGeom>
                  <a:solidFill>
                    <a:srgbClr val="E7FFE5"/>
                  </a:solidFill>
                  <a:ln w="9525">
                    <a:solidFill>
                      <a:srgbClr val="008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pl-PL" sz="3200" i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31" name="PoleTekstowe 24">
                  <a:extLst>
                    <a:ext uri="{FF2B5EF4-FFF2-40B4-BE49-F238E27FC236}">
                      <a16:creationId xmlns:a16="http://schemas.microsoft.com/office/drawing/2014/main" id="{9C503978-974C-0E48-8F4D-E8DEED0556B0}"/>
                    </a:ext>
                  </a:extLst>
                </p:cNvPr>
                <p:cNvSpPr txBox="1"/>
                <p:nvPr/>
              </p:nvSpPr>
              <p:spPr>
                <a:xfrm>
                  <a:off x="7170529" y="2799418"/>
                  <a:ext cx="830548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kumimoji="1" lang="pl-PL" sz="2800" b="1" dirty="0">
                      <a:solidFill>
                        <a:srgbClr val="4C3A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Ciało</a:t>
                  </a:r>
                </a:p>
              </p:txBody>
            </p:sp>
            <p:sp>
              <p:nvSpPr>
                <p:cNvPr id="32" name="PoleTekstowe 25">
                  <a:extLst>
                    <a:ext uri="{FF2B5EF4-FFF2-40B4-BE49-F238E27FC236}">
                      <a16:creationId xmlns:a16="http://schemas.microsoft.com/office/drawing/2014/main" id="{78E71ED8-7E49-DC40-810A-093537705194}"/>
                    </a:ext>
                  </a:extLst>
                </p:cNvPr>
                <p:cNvSpPr txBox="1"/>
                <p:nvPr/>
              </p:nvSpPr>
              <p:spPr>
                <a:xfrm>
                  <a:off x="8858631" y="2802522"/>
                  <a:ext cx="91336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6">
                          <a:lumMod val="50000"/>
                        </a:schemeClr>
                      </a:solidFill>
                      <a:latin typeface="Arial" charset="0"/>
                    </a:rPr>
                    <a:t>Dusza</a:t>
                  </a:r>
                </a:p>
              </p:txBody>
            </p:sp>
            <p:sp>
              <p:nvSpPr>
                <p:cNvPr id="33" name="PoleTekstowe 26">
                  <a:extLst>
                    <a:ext uri="{FF2B5EF4-FFF2-40B4-BE49-F238E27FC236}">
                      <a16:creationId xmlns:a16="http://schemas.microsoft.com/office/drawing/2014/main" id="{9AAD8017-C7CA-0B4D-8DE6-B45173677CB0}"/>
                    </a:ext>
                  </a:extLst>
                </p:cNvPr>
                <p:cNvSpPr txBox="1"/>
                <p:nvPr/>
              </p:nvSpPr>
              <p:spPr>
                <a:xfrm>
                  <a:off x="7968421" y="1703843"/>
                  <a:ext cx="1031383" cy="391798"/>
                </a:xfrm>
                <a:prstGeom prst="rect">
                  <a:avLst/>
                </a:prstGeom>
                <a:noFill/>
              </p:spPr>
              <p:txBody>
                <a:bodyPr wrap="square" lIns="36000" tIns="36000" rIns="36000" bIns="36000" rtlCol="0">
                  <a:spAutoFit/>
                </a:bodyPr>
                <a:lstStyle/>
                <a:p>
                  <a:pPr algn="ctr"/>
                  <a:r>
                    <a:rPr lang="pl-PL" sz="2800" b="1" dirty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Duch</a:t>
                  </a:r>
                </a:p>
              </p:txBody>
            </p:sp>
          </p:grpSp>
          <p:sp>
            <p:nvSpPr>
              <p:cNvPr id="21" name="PoleTekstowe 13">
                <a:extLst>
                  <a:ext uri="{FF2B5EF4-FFF2-40B4-BE49-F238E27FC236}">
                    <a16:creationId xmlns:a16="http://schemas.microsoft.com/office/drawing/2014/main" id="{7B2A6BA5-D0E7-4A4E-9828-09B803B17EA1}"/>
                  </a:ext>
                </a:extLst>
              </p:cNvPr>
              <p:cNvSpPr txBox="1"/>
              <p:nvPr/>
            </p:nvSpPr>
            <p:spPr>
              <a:xfrm>
                <a:off x="596732" y="2278737"/>
                <a:ext cx="778024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zmysły</a:t>
                </a:r>
              </a:p>
            </p:txBody>
          </p:sp>
          <p:sp>
            <p:nvSpPr>
              <p:cNvPr id="22" name="PoleTekstowe 14">
                <a:extLst>
                  <a:ext uri="{FF2B5EF4-FFF2-40B4-BE49-F238E27FC236}">
                    <a16:creationId xmlns:a16="http://schemas.microsoft.com/office/drawing/2014/main" id="{81832BD6-C539-F340-9B6C-92E2D492037D}"/>
                  </a:ext>
                </a:extLst>
              </p:cNvPr>
              <p:cNvSpPr txBox="1"/>
              <p:nvPr/>
            </p:nvSpPr>
            <p:spPr>
              <a:xfrm>
                <a:off x="945634" y="3089215"/>
                <a:ext cx="86779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mięśnie</a:t>
                </a:r>
              </a:p>
            </p:txBody>
          </p:sp>
          <p:sp>
            <p:nvSpPr>
              <p:cNvPr id="23" name="PoleTekstowe 15">
                <a:extLst>
                  <a:ext uri="{FF2B5EF4-FFF2-40B4-BE49-F238E27FC236}">
                    <a16:creationId xmlns:a16="http://schemas.microsoft.com/office/drawing/2014/main" id="{23DF18EF-6B0C-474B-BFAA-0E1CC0662560}"/>
                  </a:ext>
                </a:extLst>
              </p:cNvPr>
              <p:cNvSpPr txBox="1"/>
              <p:nvPr/>
            </p:nvSpPr>
            <p:spPr>
              <a:xfrm>
                <a:off x="2023196" y="3250049"/>
                <a:ext cx="54719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wola</a:t>
                </a:r>
              </a:p>
            </p:txBody>
          </p:sp>
          <p:sp>
            <p:nvSpPr>
              <p:cNvPr id="24" name="PoleTekstowe 16">
                <a:extLst>
                  <a:ext uri="{FF2B5EF4-FFF2-40B4-BE49-F238E27FC236}">
                    <a16:creationId xmlns:a16="http://schemas.microsoft.com/office/drawing/2014/main" id="{6F2C9CE4-265F-7547-A4BC-0E53AD88AD09}"/>
                  </a:ext>
                </a:extLst>
              </p:cNvPr>
              <p:cNvSpPr txBox="1"/>
              <p:nvPr/>
            </p:nvSpPr>
            <p:spPr>
              <a:xfrm>
                <a:off x="2456628" y="2221139"/>
                <a:ext cx="1034505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charakter</a:t>
                </a:r>
              </a:p>
            </p:txBody>
          </p:sp>
          <p:sp>
            <p:nvSpPr>
              <p:cNvPr id="25" name="PoleTekstowe 17">
                <a:extLst>
                  <a:ext uri="{FF2B5EF4-FFF2-40B4-BE49-F238E27FC236}">
                    <a16:creationId xmlns:a16="http://schemas.microsoft.com/office/drawing/2014/main" id="{B96F64E1-3AB0-344C-8146-72AED2D9660C}"/>
                  </a:ext>
                </a:extLst>
              </p:cNvPr>
              <p:cNvSpPr txBox="1"/>
              <p:nvPr/>
            </p:nvSpPr>
            <p:spPr>
              <a:xfrm>
                <a:off x="2431918" y="2940961"/>
                <a:ext cx="675432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umysł</a:t>
                </a:r>
              </a:p>
            </p:txBody>
          </p:sp>
          <p:sp>
            <p:nvSpPr>
              <p:cNvPr id="26" name="PoleTekstowe 18">
                <a:extLst>
                  <a:ext uri="{FF2B5EF4-FFF2-40B4-BE49-F238E27FC236}">
                    <a16:creationId xmlns:a16="http://schemas.microsoft.com/office/drawing/2014/main" id="{43BD2BC7-55BF-4943-A4AB-4AA6B193976F}"/>
                  </a:ext>
                </a:extLst>
              </p:cNvPr>
              <p:cNvSpPr txBox="1"/>
              <p:nvPr/>
            </p:nvSpPr>
            <p:spPr>
              <a:xfrm>
                <a:off x="2009866" y="2573341"/>
                <a:ext cx="816496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emocje</a:t>
                </a:r>
              </a:p>
            </p:txBody>
          </p:sp>
          <p:sp>
            <p:nvSpPr>
              <p:cNvPr id="27" name="PoleTekstowe 19">
                <a:extLst>
                  <a:ext uri="{FF2B5EF4-FFF2-40B4-BE49-F238E27FC236}">
                    <a16:creationId xmlns:a16="http://schemas.microsoft.com/office/drawing/2014/main" id="{76D42ADD-F7E7-7F4D-8C3E-F21B1E62C165}"/>
                  </a:ext>
                </a:extLst>
              </p:cNvPr>
              <p:cNvSpPr txBox="1"/>
              <p:nvPr/>
            </p:nvSpPr>
            <p:spPr>
              <a:xfrm>
                <a:off x="1628834" y="1442625"/>
                <a:ext cx="996033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sumienie</a:t>
                </a:r>
              </a:p>
            </p:txBody>
          </p:sp>
          <p:sp>
            <p:nvSpPr>
              <p:cNvPr id="28" name="PoleTekstowe 20">
                <a:extLst>
                  <a:ext uri="{FF2B5EF4-FFF2-40B4-BE49-F238E27FC236}">
                    <a16:creationId xmlns:a16="http://schemas.microsoft.com/office/drawing/2014/main" id="{F214BEEF-3D3C-AA43-B4DF-F630088602D6}"/>
                  </a:ext>
                </a:extLst>
              </p:cNvPr>
              <p:cNvSpPr txBox="1"/>
              <p:nvPr/>
            </p:nvSpPr>
            <p:spPr>
              <a:xfrm>
                <a:off x="648595" y="781140"/>
                <a:ext cx="1521818" cy="626701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świadomość </a:t>
                </a:r>
                <a:b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l-PL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istnienia Boga</a:t>
                </a:r>
              </a:p>
            </p:txBody>
          </p:sp>
          <p:sp>
            <p:nvSpPr>
              <p:cNvPr id="29" name="PoleTekstowe 22">
                <a:extLst>
                  <a:ext uri="{FF2B5EF4-FFF2-40B4-BE49-F238E27FC236}">
                    <a16:creationId xmlns:a16="http://schemas.microsoft.com/office/drawing/2014/main" id="{5DA15215-5958-DB43-AE96-5444BAB9C1B5}"/>
                  </a:ext>
                </a:extLst>
              </p:cNvPr>
              <p:cNvSpPr txBox="1"/>
              <p:nvPr/>
            </p:nvSpPr>
            <p:spPr>
              <a:xfrm>
                <a:off x="749270" y="2677627"/>
                <a:ext cx="893441" cy="349702"/>
              </a:xfrm>
              <a:prstGeom prst="rect">
                <a:avLst/>
              </a:prstGeom>
              <a:noFill/>
            </p:spPr>
            <p:txBody>
              <a:bodyPr wrap="none" lIns="36000" tIns="36000" rIns="36000" bIns="36000" rtlCol="0" anchor="ctr" anchorCtr="0">
                <a:spAutoFit/>
              </a:bodyPr>
              <a:lstStyle/>
              <a:p>
                <a:pPr algn="ctr"/>
                <a:r>
                  <a:rPr kumimoji="1" lang="pl-PL" i="1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odruchy</a:t>
                </a:r>
                <a:endPara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id="{6491D807-FD19-F545-AB1D-4EA4A29D08C0}"/>
                </a:ext>
              </a:extLst>
            </p:cNvPr>
            <p:cNvCxnSpPr/>
            <p:nvPr/>
          </p:nvCxnSpPr>
          <p:spPr>
            <a:xfrm>
              <a:off x="2076935" y="4276240"/>
              <a:ext cx="906137" cy="620183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>
              <a:extLst>
                <a:ext uri="{FF2B5EF4-FFF2-40B4-BE49-F238E27FC236}">
                  <a16:creationId xmlns:a16="http://schemas.microsoft.com/office/drawing/2014/main" id="{0FE1F878-BA1F-664C-9AA2-E3F223E3A2A6}"/>
                </a:ext>
              </a:extLst>
            </p:cNvPr>
            <p:cNvCxnSpPr>
              <a:cxnSpLocks/>
            </p:cNvCxnSpPr>
            <p:nvPr/>
          </p:nvCxnSpPr>
          <p:spPr>
            <a:xfrm>
              <a:off x="-847699" y="4276240"/>
              <a:ext cx="2082293" cy="0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65F39792-C0FE-DC41-B1A1-A034709CB0EB}"/>
                </a:ext>
              </a:extLst>
            </p:cNvPr>
            <p:cNvCxnSpPr/>
            <p:nvPr/>
          </p:nvCxnSpPr>
          <p:spPr>
            <a:xfrm flipH="1" flipV="1">
              <a:off x="2137609" y="5168729"/>
              <a:ext cx="717972" cy="193636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AAA42D9D-F652-4342-A23F-3124C4ABB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207704" y="5054414"/>
              <a:ext cx="1713121" cy="599064"/>
            </a:xfrm>
            <a:prstGeom prst="straightConnector1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5AE8F2BC-6D2A-D643-96BA-CB08DDE3FEF9}"/>
              </a:ext>
            </a:extLst>
          </p:cNvPr>
          <p:cNvSpPr txBox="1"/>
          <p:nvPr/>
        </p:nvSpPr>
        <p:spPr>
          <a:xfrm>
            <a:off x="992669" y="4820353"/>
            <a:ext cx="239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Świat</a:t>
            </a:r>
          </a:p>
        </p:txBody>
      </p:sp>
      <p:sp>
        <p:nvSpPr>
          <p:cNvPr id="38" name="Strzałka w lewo i prawo 37">
            <a:extLst>
              <a:ext uri="{FF2B5EF4-FFF2-40B4-BE49-F238E27FC236}">
                <a16:creationId xmlns:a16="http://schemas.microsoft.com/office/drawing/2014/main" id="{3FDF4AF1-9EEF-6A41-BF24-F95BF061D7D0}"/>
              </a:ext>
            </a:extLst>
          </p:cNvPr>
          <p:cNvSpPr/>
          <p:nvPr/>
        </p:nvSpPr>
        <p:spPr>
          <a:xfrm rot="21079014">
            <a:off x="2982068" y="4928247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oleTekstowe 40">
            <a:extLst>
              <a:ext uri="{FF2B5EF4-FFF2-40B4-BE49-F238E27FC236}">
                <a16:creationId xmlns:a16="http://schemas.microsoft.com/office/drawing/2014/main" id="{B42C9B15-3417-A348-8F5F-E6CACF10F7FB}"/>
              </a:ext>
            </a:extLst>
          </p:cNvPr>
          <p:cNvSpPr txBox="1"/>
          <p:nvPr/>
        </p:nvSpPr>
        <p:spPr>
          <a:xfrm>
            <a:off x="9287692" y="1399953"/>
            <a:ext cx="1403196" cy="1088366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6600" b="1" dirty="0">
                <a:solidFill>
                  <a:srgbClr val="C00000"/>
                </a:solidFill>
              </a:rPr>
              <a:t>Bóg</a:t>
            </a:r>
          </a:p>
        </p:txBody>
      </p: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426CB928-1949-624C-8D5C-79B443FCA96D}"/>
              </a:ext>
            </a:extLst>
          </p:cNvPr>
          <p:cNvCxnSpPr>
            <a:cxnSpLocks/>
          </p:cNvCxnSpPr>
          <p:nvPr/>
        </p:nvCxnSpPr>
        <p:spPr>
          <a:xfrm flipH="1">
            <a:off x="7359825" y="3242697"/>
            <a:ext cx="68611" cy="190440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Tekstowe 34">
            <a:extLst>
              <a:ext uri="{FF2B5EF4-FFF2-40B4-BE49-F238E27FC236}">
                <a16:creationId xmlns:a16="http://schemas.microsoft.com/office/drawing/2014/main" id="{91943FD6-55AE-F241-B386-BCC50A7D1E76}"/>
              </a:ext>
            </a:extLst>
          </p:cNvPr>
          <p:cNvSpPr txBox="1"/>
          <p:nvPr/>
        </p:nvSpPr>
        <p:spPr>
          <a:xfrm>
            <a:off x="6957989" y="2683156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sp>
        <p:nvSpPr>
          <p:cNvPr id="46" name="Strzałka w lewo i prawo 45">
            <a:extLst>
              <a:ext uri="{FF2B5EF4-FFF2-40B4-BE49-F238E27FC236}">
                <a16:creationId xmlns:a16="http://schemas.microsoft.com/office/drawing/2014/main" id="{F0949925-C99F-1148-8811-2D9EAF2BC8FE}"/>
              </a:ext>
            </a:extLst>
          </p:cNvPr>
          <p:cNvSpPr/>
          <p:nvPr/>
        </p:nvSpPr>
        <p:spPr>
          <a:xfrm rot="19845658">
            <a:off x="7500426" y="1998123"/>
            <a:ext cx="1728439" cy="769434"/>
          </a:xfrm>
          <a:prstGeom prst="leftRightArrow">
            <a:avLst/>
          </a:prstGeom>
          <a:solidFill>
            <a:srgbClr val="FFE0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3E477AE-1782-2C4B-B424-C385067F06DE}"/>
              </a:ext>
            </a:extLst>
          </p:cNvPr>
          <p:cNvSpPr txBox="1"/>
          <p:nvPr/>
        </p:nvSpPr>
        <p:spPr>
          <a:xfrm rot="21250938">
            <a:off x="61354" y="164991"/>
            <a:ext cx="3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GENEZA MOICH PRZEMYLEŃ</a:t>
            </a:r>
          </a:p>
        </p:txBody>
      </p:sp>
    </p:spTree>
    <p:extLst>
      <p:ext uri="{BB962C8B-B14F-4D97-AF65-F5344CB8AC3E}">
        <p14:creationId xmlns:p14="http://schemas.microsoft.com/office/powerpoint/2010/main" val="372133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poglądy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83A638-9513-9F47-87B1-8E739054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Przemyślenia o kolorach z 23 marca 2023</a:t>
            </a:r>
            <a:br>
              <a:rPr lang="pl-PL" dirty="0"/>
            </a:br>
            <a:r>
              <a:rPr lang="pl-PL" b="1" dirty="0"/>
              <a:t>Problem</a:t>
            </a:r>
            <a:r>
              <a:rPr lang="pl-PL" dirty="0"/>
              <a:t>: stworzyć paletę kolorów do używania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A703A9-4F58-064A-8E90-B263A0F59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 namalowania</a:t>
            </a:r>
          </a:p>
          <a:p>
            <a:pPr lvl="1"/>
            <a:r>
              <a:rPr lang="pl-PL" dirty="0"/>
              <a:t>Niebo - to miejsce dla Boga</a:t>
            </a:r>
          </a:p>
          <a:p>
            <a:pPr lvl="1"/>
            <a:r>
              <a:rPr lang="pl-PL" dirty="0"/>
              <a:t>Ziemia (to miejsce dla ludzi)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Ciało</a:t>
            </a:r>
          </a:p>
          <a:p>
            <a:pPr lvl="1"/>
            <a:r>
              <a:rPr lang="pl-PL" dirty="0"/>
              <a:t>Dusza</a:t>
            </a:r>
          </a:p>
          <a:p>
            <a:pPr lvl="1"/>
            <a:r>
              <a:rPr lang="pl-PL" dirty="0"/>
              <a:t>Duch człowieczy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Duch i duchy</a:t>
            </a:r>
          </a:p>
          <a:p>
            <a:pPr lvl="1"/>
            <a:r>
              <a:rPr lang="pl-PL" dirty="0"/>
              <a:t>Duch święty</a:t>
            </a:r>
          </a:p>
          <a:p>
            <a:pPr lvl="1"/>
            <a:r>
              <a:rPr lang="pl-PL" dirty="0"/>
              <a:t>Bóg który jest duchem</a:t>
            </a:r>
          </a:p>
        </p:txBody>
      </p:sp>
    </p:spTree>
    <p:extLst>
      <p:ext uri="{BB962C8B-B14F-4D97-AF65-F5344CB8AC3E}">
        <p14:creationId xmlns:p14="http://schemas.microsoft.com/office/powerpoint/2010/main" val="1063991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506727" y="5123220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032340" y="55615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6" name="Chmurka 35">
              <a:extLst>
                <a:ext uri="{FF2B5EF4-FFF2-40B4-BE49-F238E27FC236}">
                  <a16:creationId xmlns:a16="http://schemas.microsoft.com/office/drawing/2014/main" id="{9FCA39B3-9CC3-CB44-8C70-5FE80812CF41}"/>
                </a:ext>
              </a:extLst>
            </p:cNvPr>
            <p:cNvSpPr/>
            <p:nvPr/>
          </p:nvSpPr>
          <p:spPr>
            <a:xfrm>
              <a:off x="6735348" y="500826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abstrakcja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Walec 33">
            <a:extLst>
              <a:ext uri="{FF2B5EF4-FFF2-40B4-BE49-F238E27FC236}">
                <a16:creationId xmlns:a16="http://schemas.microsoft.com/office/drawing/2014/main" id="{4F4CCB3D-C7D6-954C-9F58-B59E101DDD98}"/>
              </a:ext>
            </a:extLst>
          </p:cNvPr>
          <p:cNvSpPr/>
          <p:nvPr/>
        </p:nvSpPr>
        <p:spPr>
          <a:xfrm>
            <a:off x="4371209" y="6082964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 err="1">
                <a:solidFill>
                  <a:srgbClr val="257549"/>
                </a:solidFill>
              </a:rPr>
              <a:t>Pogłądy</a:t>
            </a:r>
            <a:endParaRPr lang="pl-PL" sz="1050" dirty="0">
              <a:solidFill>
                <a:srgbClr val="257549"/>
              </a:solidFill>
            </a:endParaRPr>
          </a:p>
        </p:txBody>
      </p:sp>
      <p:sp>
        <p:nvSpPr>
          <p:cNvPr id="35" name="Walec 34">
            <a:extLst>
              <a:ext uri="{FF2B5EF4-FFF2-40B4-BE49-F238E27FC236}">
                <a16:creationId xmlns:a16="http://schemas.microsoft.com/office/drawing/2014/main" id="{03D60C67-8075-0346-A1DB-A6212C8D9490}"/>
              </a:ext>
            </a:extLst>
          </p:cNvPr>
          <p:cNvSpPr/>
          <p:nvPr/>
        </p:nvSpPr>
        <p:spPr>
          <a:xfrm>
            <a:off x="5005143" y="6173381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>
                <a:solidFill>
                  <a:srgbClr val="257549"/>
                </a:solidFill>
              </a:rPr>
              <a:t>Przekonania</a:t>
            </a:r>
          </a:p>
        </p:txBody>
      </p:sp>
      <p:sp>
        <p:nvSpPr>
          <p:cNvPr id="37" name="Sześcian 36">
            <a:extLst>
              <a:ext uri="{FF2B5EF4-FFF2-40B4-BE49-F238E27FC236}">
                <a16:creationId xmlns:a16="http://schemas.microsoft.com/office/drawing/2014/main" id="{50A8A5EA-69DD-9B49-BA87-84B901EE128A}"/>
              </a:ext>
            </a:extLst>
          </p:cNvPr>
          <p:cNvSpPr/>
          <p:nvPr/>
        </p:nvSpPr>
        <p:spPr>
          <a:xfrm>
            <a:off x="6575205" y="6225133"/>
            <a:ext cx="1167241" cy="384898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1400" b="1" dirty="0">
                <a:solidFill>
                  <a:srgbClr val="923E83"/>
                </a:solidFill>
              </a:rPr>
              <a:t>Organy</a:t>
            </a:r>
          </a:p>
        </p:txBody>
      </p:sp>
    </p:spTree>
    <p:extLst>
      <p:ext uri="{BB962C8B-B14F-4D97-AF65-F5344CB8AC3E}">
        <p14:creationId xmlns:p14="http://schemas.microsoft.com/office/powerpoint/2010/main" val="140525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83EA74A6-7FE9-434C-BD6D-905BF5A57723}"/>
              </a:ext>
            </a:extLst>
          </p:cNvPr>
          <p:cNvCxnSpPr>
            <a:cxnSpLocks/>
          </p:cNvCxnSpPr>
          <p:nvPr/>
        </p:nvCxnSpPr>
        <p:spPr>
          <a:xfrm flipH="1">
            <a:off x="7808501" y="2261045"/>
            <a:ext cx="365109" cy="68295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283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 – próba dyskusji kolorów</a:t>
            </a:r>
            <a:br>
              <a:rPr lang="pl-PL" dirty="0"/>
            </a:br>
            <a:r>
              <a:rPr lang="pl-PL" dirty="0"/>
              <a:t>marzec 2023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Uzgodnienie kolorów, 3 marca 2023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838200" y="2092960"/>
            <a:ext cx="3423749" cy="3490525"/>
            <a:chOff x="7139977" y="1690688"/>
            <a:chExt cx="2691926" cy="2715662"/>
          </a:xfrm>
        </p:grpSpPr>
        <p:grpSp>
          <p:nvGrpSpPr>
            <p:cNvPr id="24" name="Grupa 23"/>
            <p:cNvGrpSpPr/>
            <p:nvPr/>
          </p:nvGrpSpPr>
          <p:grpSpPr>
            <a:xfrm>
              <a:off x="7139977" y="1690688"/>
              <a:ext cx="2691926" cy="2715662"/>
              <a:chOff x="7139977" y="1690688"/>
              <a:chExt cx="2691926" cy="2715662"/>
            </a:xfrm>
          </p:grpSpPr>
          <p:sp>
            <p:nvSpPr>
              <p:cNvPr id="28" name="Dowolny kształt 27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246775 w 4551680"/>
                  <a:gd name="connsiteY1" fmla="*/ 1137920 h 4551680"/>
                  <a:gd name="connsiteX2" fmla="*/ 424677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2275840 w 4551680"/>
                  <a:gd name="connsiteY4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088919" y="0"/>
                      <a:pt x="3840236" y="433773"/>
                      <a:pt x="4246775" y="1137920"/>
                    </a:cubicBezTo>
                    <a:cubicBezTo>
                      <a:pt x="4653315" y="1842067"/>
                      <a:pt x="4653315" y="2709613"/>
                      <a:pt x="4246775" y="341376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rgbClr val="FCDEF3"/>
              </a:solidFill>
              <a:ln>
                <a:solidFill>
                  <a:srgbClr val="DD73BC"/>
                </a:solidFill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pl-PL" sz="3200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Dowolny kształt 28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4246775 w 4551680"/>
                  <a:gd name="connsiteY0" fmla="*/ 3413760 h 4551680"/>
                  <a:gd name="connsiteX1" fmla="*/ 2275840 w 4551680"/>
                  <a:gd name="connsiteY1" fmla="*/ 4551680 h 4551680"/>
                  <a:gd name="connsiteX2" fmla="*/ 30490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424677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4246775" y="3413760"/>
                    </a:moveTo>
                    <a:cubicBezTo>
                      <a:pt x="3840235" y="4117907"/>
                      <a:pt x="3088919" y="4551680"/>
                      <a:pt x="2275840" y="4551680"/>
                    </a:cubicBezTo>
                    <a:cubicBezTo>
                      <a:pt x="1462761" y="4551680"/>
                      <a:pt x="711444" y="4117907"/>
                      <a:pt x="304905" y="3413760"/>
                    </a:cubicBezTo>
                    <a:lnTo>
                      <a:pt x="2275840" y="2275840"/>
                    </a:lnTo>
                    <a:lnTo>
                      <a:pt x="4246775" y="3413760"/>
                    </a:lnTo>
                    <a:close/>
                  </a:path>
                </a:pathLst>
              </a:custGeom>
              <a:solidFill>
                <a:srgbClr val="F8F9BC"/>
              </a:solidFill>
              <a:ln>
                <a:solidFill>
                  <a:srgbClr val="BBAD1D"/>
                </a:solidFill>
              </a:ln>
            </p:spPr>
            <p:txBody>
              <a:bodyPr wrap="none"/>
              <a:lstStyle/>
              <a:p>
                <a:pPr algn="ctr">
                  <a:spcBef>
                    <a:spcPct val="50000"/>
                  </a:spcBef>
                </a:pPr>
                <a:endParaRPr lang="pl-PL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304905 w 4551680"/>
                  <a:gd name="connsiteY0" fmla="*/ 3413760 h 4551680"/>
                  <a:gd name="connsiteX1" fmla="*/ 304905 w 4551680"/>
                  <a:gd name="connsiteY1" fmla="*/ 1137920 h 4551680"/>
                  <a:gd name="connsiteX2" fmla="*/ 2275840 w 4551680"/>
                  <a:gd name="connsiteY2" fmla="*/ 0 h 4551680"/>
                  <a:gd name="connsiteX3" fmla="*/ 2275840 w 4551680"/>
                  <a:gd name="connsiteY3" fmla="*/ 2275840 h 4551680"/>
                  <a:gd name="connsiteX4" fmla="*/ 30490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304905" y="3413760"/>
                    </a:moveTo>
                    <a:cubicBezTo>
                      <a:pt x="-101635" y="2709613"/>
                      <a:pt x="-101635" y="1842067"/>
                      <a:pt x="304905" y="1137920"/>
                    </a:cubicBezTo>
                    <a:cubicBezTo>
                      <a:pt x="711445" y="433773"/>
                      <a:pt x="1462761" y="0"/>
                      <a:pt x="2275840" y="0"/>
                    </a:cubicBezTo>
                    <a:lnTo>
                      <a:pt x="2275840" y="2275840"/>
                    </a:lnTo>
                    <a:lnTo>
                      <a:pt x="304905" y="3413760"/>
                    </a:lnTo>
                    <a:close/>
                  </a:path>
                </a:pathLst>
              </a:custGeom>
              <a:solidFill>
                <a:srgbClr val="D5FFD4"/>
              </a:solidFill>
              <a:ln w="9525">
                <a:solidFill>
                  <a:srgbClr val="99D14D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l-PL" sz="3200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25" name="PoleTekstowe 24"/>
            <p:cNvSpPr txBox="1"/>
            <p:nvPr/>
          </p:nvSpPr>
          <p:spPr>
            <a:xfrm>
              <a:off x="7170529" y="2799418"/>
              <a:ext cx="830548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pl-PL" sz="2800" b="1" dirty="0">
                  <a:solidFill>
                    <a:srgbClr val="923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Ciało</a:t>
              </a:r>
            </a:p>
          </p:txBody>
        </p:sp>
        <p:sp>
          <p:nvSpPr>
            <p:cNvPr id="26" name="PoleTekstowe 25"/>
            <p:cNvSpPr txBox="1"/>
            <p:nvPr/>
          </p:nvSpPr>
          <p:spPr>
            <a:xfrm>
              <a:off x="8858631" y="2802522"/>
              <a:ext cx="91336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257549"/>
                  </a:solidFill>
                  <a:latin typeface="Arial" charset="0"/>
                </a:rPr>
                <a:t>Dusza</a:t>
              </a:r>
            </a:p>
          </p:txBody>
        </p:sp>
        <p:sp>
          <p:nvSpPr>
            <p:cNvPr id="27" name="PoleTekstowe 26"/>
            <p:cNvSpPr txBox="1"/>
            <p:nvPr/>
          </p:nvSpPr>
          <p:spPr>
            <a:xfrm>
              <a:off x="7968421" y="1703843"/>
              <a:ext cx="103138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877B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Duch</a:t>
              </a:r>
            </a:p>
          </p:txBody>
        </p:sp>
      </p:grpSp>
      <p:sp>
        <p:nvSpPr>
          <p:cNvPr id="14" name="PoleTekstowe 13"/>
          <p:cNvSpPr txBox="1"/>
          <p:nvPr/>
        </p:nvSpPr>
        <p:spPr>
          <a:xfrm>
            <a:off x="1234594" y="4031337"/>
            <a:ext cx="77802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sp>
        <p:nvSpPr>
          <p:cNvPr id="15" name="PoleTekstowe 14"/>
          <p:cNvSpPr txBox="1"/>
          <p:nvPr/>
        </p:nvSpPr>
        <p:spPr>
          <a:xfrm>
            <a:off x="1583496" y="4841815"/>
            <a:ext cx="86779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6" name="PoleTekstowe 15"/>
          <p:cNvSpPr txBox="1"/>
          <p:nvPr/>
        </p:nvSpPr>
        <p:spPr>
          <a:xfrm>
            <a:off x="2772568" y="501380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wola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3094490" y="3973739"/>
            <a:ext cx="103450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charakter</a:t>
            </a:r>
          </a:p>
        </p:txBody>
      </p:sp>
      <p:sp>
        <p:nvSpPr>
          <p:cNvPr id="18" name="PoleTekstowe 17"/>
          <p:cNvSpPr txBox="1"/>
          <p:nvPr/>
        </p:nvSpPr>
        <p:spPr>
          <a:xfrm>
            <a:off x="3069780" y="4693561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umysł</a:t>
            </a:r>
          </a:p>
        </p:txBody>
      </p:sp>
      <p:sp>
        <p:nvSpPr>
          <p:cNvPr id="19" name="PoleTekstowe 18"/>
          <p:cNvSpPr txBox="1"/>
          <p:nvPr/>
        </p:nvSpPr>
        <p:spPr>
          <a:xfrm>
            <a:off x="2647728" y="4325941"/>
            <a:ext cx="81649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emocje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266696" y="3195225"/>
            <a:ext cx="9960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sumienie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1286457" y="2533740"/>
            <a:ext cx="1521818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świadomość </a:t>
            </a:r>
            <a:b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istnienia Boga</a:t>
            </a:r>
          </a:p>
        </p:txBody>
      </p:sp>
      <p:sp>
        <p:nvSpPr>
          <p:cNvPr id="23" name="PoleTekstowe 22"/>
          <p:cNvSpPr txBox="1"/>
          <p:nvPr/>
        </p:nvSpPr>
        <p:spPr>
          <a:xfrm>
            <a:off x="1387132" y="4430227"/>
            <a:ext cx="89344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odruchy</a:t>
            </a:r>
            <a:endParaRPr kumimoji="1" lang="pl-PL" i="1" dirty="0">
              <a:solidFill>
                <a:srgbClr val="923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Tekstowe 34"/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AD256F-CBBA-1843-99CB-353152F135EB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5B5CDE6-2360-A743-AB97-93427AA53542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B78CEB0B-5708-CD4E-A4C7-597FB0C8A017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24986" y="3506395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B5797B25-2866-9A41-B393-84169E06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824" y="4666575"/>
            <a:ext cx="2626618" cy="2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0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KOLORUJE 1</a:t>
            </a:r>
            <a:br>
              <a:rPr lang="pl-PL" b="1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6241324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Drugie </a:t>
            </a:r>
            <a:r>
              <a:rPr lang="pl-PL" dirty="0"/>
              <a:t>uzgodnienie kolorów, 3 marca 2023</a:t>
            </a:r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36137" y="3506395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E7FFE5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Procesy </a:t>
            </a:r>
            <a:b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myślowe</a:t>
            </a:r>
          </a:p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a 49">
            <a:extLst>
              <a:ext uri="{FF2B5EF4-FFF2-40B4-BE49-F238E27FC236}">
                <a16:creationId xmlns:a16="http://schemas.microsoft.com/office/drawing/2014/main" id="{C26EE92E-85EE-724F-A1A6-C90E2D7412C8}"/>
              </a:ext>
            </a:extLst>
          </p:cNvPr>
          <p:cNvGrpSpPr/>
          <p:nvPr/>
        </p:nvGrpSpPr>
        <p:grpSpPr>
          <a:xfrm>
            <a:off x="838200" y="2092960"/>
            <a:ext cx="3423749" cy="3490525"/>
            <a:chOff x="200338" y="340360"/>
            <a:chExt cx="3423749" cy="3490525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059ED380-CC4A-0744-BBB4-FA77707AD48B}"/>
                </a:ext>
              </a:extLst>
            </p:cNvPr>
            <p:cNvGrpSpPr/>
            <p:nvPr/>
          </p:nvGrpSpPr>
          <p:grpSpPr>
            <a:xfrm>
              <a:off x="200338" y="340360"/>
              <a:ext cx="3423749" cy="3490525"/>
              <a:chOff x="7139977" y="1690688"/>
              <a:chExt cx="2691926" cy="2715662"/>
            </a:xfrm>
          </p:grpSpPr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9C44CBC2-E54D-234B-B9FB-1244522A6B34}"/>
                  </a:ext>
                </a:extLst>
              </p:cNvPr>
              <p:cNvGrpSpPr/>
              <p:nvPr/>
            </p:nvGrpSpPr>
            <p:grpSpPr>
              <a:xfrm>
                <a:off x="7139977" y="1690688"/>
                <a:ext cx="2691926" cy="2715662"/>
                <a:chOff x="7139977" y="1690688"/>
                <a:chExt cx="2691926" cy="2715662"/>
              </a:xfrm>
            </p:grpSpPr>
            <p:sp>
              <p:nvSpPr>
                <p:cNvPr id="74" name="Dowolny kształt 73">
                  <a:extLst>
                    <a:ext uri="{FF2B5EF4-FFF2-40B4-BE49-F238E27FC236}">
                      <a16:creationId xmlns:a16="http://schemas.microsoft.com/office/drawing/2014/main" id="{51B7E05B-7123-864F-82B3-CD08787D3D52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246775 w 4551680"/>
                    <a:gd name="connsiteY1" fmla="*/ 1137920 h 4551680"/>
                    <a:gd name="connsiteX2" fmla="*/ 424677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2275840 w 4551680"/>
                    <a:gd name="connsiteY4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088919" y="0"/>
                        <a:pt x="3840236" y="433773"/>
                        <a:pt x="4246775" y="1137920"/>
                      </a:cubicBezTo>
                      <a:cubicBezTo>
                        <a:pt x="4653315" y="1842067"/>
                        <a:pt x="4653315" y="2709613"/>
                        <a:pt x="4246775" y="341376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FFF4C7"/>
                </a:solidFill>
                <a:ln>
                  <a:solidFill>
                    <a:srgbClr val="AD8B00"/>
                  </a:solidFill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pl-PL" sz="3200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Dowolny kształt 74">
                  <a:extLst>
                    <a:ext uri="{FF2B5EF4-FFF2-40B4-BE49-F238E27FC236}">
                      <a16:creationId xmlns:a16="http://schemas.microsoft.com/office/drawing/2014/main" id="{EC215353-F3E2-3A4E-9558-002D29FE0101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4246775 w 4551680"/>
                    <a:gd name="connsiteY0" fmla="*/ 3413760 h 4551680"/>
                    <a:gd name="connsiteX1" fmla="*/ 2275840 w 4551680"/>
                    <a:gd name="connsiteY1" fmla="*/ 4551680 h 4551680"/>
                    <a:gd name="connsiteX2" fmla="*/ 30490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424677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4246775" y="3413760"/>
                      </a:moveTo>
                      <a:cubicBezTo>
                        <a:pt x="3840235" y="4117907"/>
                        <a:pt x="3088919" y="4551680"/>
                        <a:pt x="2275840" y="4551680"/>
                      </a:cubicBezTo>
                      <a:cubicBezTo>
                        <a:pt x="1462761" y="4551680"/>
                        <a:pt x="711444" y="4117907"/>
                        <a:pt x="304905" y="3413760"/>
                      </a:cubicBezTo>
                      <a:lnTo>
                        <a:pt x="2275840" y="2275840"/>
                      </a:lnTo>
                      <a:lnTo>
                        <a:pt x="4246775" y="3413760"/>
                      </a:lnTo>
                      <a:close/>
                    </a:path>
                  </a:pathLst>
                </a:custGeom>
                <a:solidFill>
                  <a:srgbClr val="DDF2FF"/>
                </a:solidFill>
                <a:ln>
                  <a:solidFill>
                    <a:srgbClr val="0070C0"/>
                  </a:solidFill>
                </a:ln>
              </p:spPr>
              <p:txBody>
                <a:bodyPr wrap="none"/>
                <a:lstStyle/>
                <a:p>
                  <a:pPr algn="ctr">
                    <a:spcBef>
                      <a:spcPct val="50000"/>
                    </a:spcBef>
                  </a:pPr>
                  <a:endParaRPr lang="pl-PL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Dowolny kształt 75">
                  <a:extLst>
                    <a:ext uri="{FF2B5EF4-FFF2-40B4-BE49-F238E27FC236}">
                      <a16:creationId xmlns:a16="http://schemas.microsoft.com/office/drawing/2014/main" id="{01C69ABC-B457-9042-B13F-41B6F5CF1E19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304905 w 4551680"/>
                    <a:gd name="connsiteY0" fmla="*/ 3413760 h 4551680"/>
                    <a:gd name="connsiteX1" fmla="*/ 304905 w 4551680"/>
                    <a:gd name="connsiteY1" fmla="*/ 1137920 h 4551680"/>
                    <a:gd name="connsiteX2" fmla="*/ 2275840 w 4551680"/>
                    <a:gd name="connsiteY2" fmla="*/ 0 h 4551680"/>
                    <a:gd name="connsiteX3" fmla="*/ 2275840 w 4551680"/>
                    <a:gd name="connsiteY3" fmla="*/ 2275840 h 4551680"/>
                    <a:gd name="connsiteX4" fmla="*/ 30490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304905" y="3413760"/>
                      </a:moveTo>
                      <a:cubicBezTo>
                        <a:pt x="-101635" y="2709613"/>
                        <a:pt x="-101635" y="1842067"/>
                        <a:pt x="304905" y="1137920"/>
                      </a:cubicBezTo>
                      <a:cubicBezTo>
                        <a:pt x="711445" y="433773"/>
                        <a:pt x="1462761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304905" y="3413760"/>
                      </a:lnTo>
                      <a:close/>
                    </a:path>
                  </a:pathLst>
                </a:custGeom>
                <a:solidFill>
                  <a:srgbClr val="E7FFE5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l-PL" sz="3200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1" name="PoleTekstowe 24">
                <a:extLst>
                  <a:ext uri="{FF2B5EF4-FFF2-40B4-BE49-F238E27FC236}">
                    <a16:creationId xmlns:a16="http://schemas.microsoft.com/office/drawing/2014/main" id="{419DBDB8-C7C6-CC48-A15A-F33D49188D88}"/>
                  </a:ext>
                </a:extLst>
              </p:cNvPr>
              <p:cNvSpPr txBox="1"/>
              <p:nvPr/>
            </p:nvSpPr>
            <p:spPr>
              <a:xfrm>
                <a:off x="7170529" y="2799418"/>
                <a:ext cx="830548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kumimoji="1" lang="pl-PL" sz="2800" b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Ciało</a:t>
                </a:r>
              </a:p>
            </p:txBody>
          </p:sp>
          <p:sp>
            <p:nvSpPr>
              <p:cNvPr id="72" name="PoleTekstowe 25">
                <a:extLst>
                  <a:ext uri="{FF2B5EF4-FFF2-40B4-BE49-F238E27FC236}">
                    <a16:creationId xmlns:a16="http://schemas.microsoft.com/office/drawing/2014/main" id="{9DF1FC5C-40FD-6844-AF33-FAC93571B99B}"/>
                  </a:ext>
                </a:extLst>
              </p:cNvPr>
              <p:cNvSpPr txBox="1"/>
              <p:nvPr/>
            </p:nvSpPr>
            <p:spPr>
              <a:xfrm>
                <a:off x="8858631" y="2802522"/>
                <a:ext cx="91336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Dusza</a:t>
                </a:r>
              </a:p>
            </p:txBody>
          </p:sp>
          <p:sp>
            <p:nvSpPr>
              <p:cNvPr id="73" name="PoleTekstowe 26">
                <a:extLst>
                  <a:ext uri="{FF2B5EF4-FFF2-40B4-BE49-F238E27FC236}">
                    <a16:creationId xmlns:a16="http://schemas.microsoft.com/office/drawing/2014/main" id="{83D87479-44E7-9F48-A60A-AFA136C8DA63}"/>
                  </a:ext>
                </a:extLst>
              </p:cNvPr>
              <p:cNvSpPr txBox="1"/>
              <p:nvPr/>
            </p:nvSpPr>
            <p:spPr>
              <a:xfrm>
                <a:off x="7968421" y="1703843"/>
                <a:ext cx="103138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Duch</a:t>
                </a:r>
              </a:p>
            </p:txBody>
          </p:sp>
        </p:grpSp>
        <p:sp>
          <p:nvSpPr>
            <p:cNvPr id="61" name="PoleTekstowe 13">
              <a:extLst>
                <a:ext uri="{FF2B5EF4-FFF2-40B4-BE49-F238E27FC236}">
                  <a16:creationId xmlns:a16="http://schemas.microsoft.com/office/drawing/2014/main" id="{31C9FD37-8746-BE47-BC4E-B97CE0568B45}"/>
                </a:ext>
              </a:extLst>
            </p:cNvPr>
            <p:cNvSpPr txBox="1"/>
            <p:nvPr/>
          </p:nvSpPr>
          <p:spPr>
            <a:xfrm>
              <a:off x="596732" y="2278737"/>
              <a:ext cx="77802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zmysły</a:t>
              </a:r>
            </a:p>
          </p:txBody>
        </p:sp>
        <p:sp>
          <p:nvSpPr>
            <p:cNvPr id="62" name="PoleTekstowe 14">
              <a:extLst>
                <a:ext uri="{FF2B5EF4-FFF2-40B4-BE49-F238E27FC236}">
                  <a16:creationId xmlns:a16="http://schemas.microsoft.com/office/drawing/2014/main" id="{7E58DEC5-408D-6046-B766-56B778DFD9B8}"/>
                </a:ext>
              </a:extLst>
            </p:cNvPr>
            <p:cNvSpPr txBox="1"/>
            <p:nvPr/>
          </p:nvSpPr>
          <p:spPr>
            <a:xfrm>
              <a:off x="945634" y="3089215"/>
              <a:ext cx="86779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mięśnie</a:t>
              </a:r>
            </a:p>
          </p:txBody>
        </p:sp>
        <p:sp>
          <p:nvSpPr>
            <p:cNvPr id="63" name="PoleTekstowe 15">
              <a:extLst>
                <a:ext uri="{FF2B5EF4-FFF2-40B4-BE49-F238E27FC236}">
                  <a16:creationId xmlns:a16="http://schemas.microsoft.com/office/drawing/2014/main" id="{E40A584D-43BE-3B46-8C0F-4093F5D3B5D8}"/>
                </a:ext>
              </a:extLst>
            </p:cNvPr>
            <p:cNvSpPr txBox="1"/>
            <p:nvPr/>
          </p:nvSpPr>
          <p:spPr>
            <a:xfrm>
              <a:off x="2134706" y="3261200"/>
              <a:ext cx="54719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64" name="PoleTekstowe 16">
              <a:extLst>
                <a:ext uri="{FF2B5EF4-FFF2-40B4-BE49-F238E27FC236}">
                  <a16:creationId xmlns:a16="http://schemas.microsoft.com/office/drawing/2014/main" id="{28832709-49AE-2A47-98D9-8E448E3EF75C}"/>
                </a:ext>
              </a:extLst>
            </p:cNvPr>
            <p:cNvSpPr txBox="1"/>
            <p:nvPr/>
          </p:nvSpPr>
          <p:spPr>
            <a:xfrm>
              <a:off x="2456628" y="2221139"/>
              <a:ext cx="103450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65" name="PoleTekstowe 17">
              <a:extLst>
                <a:ext uri="{FF2B5EF4-FFF2-40B4-BE49-F238E27FC236}">
                  <a16:creationId xmlns:a16="http://schemas.microsoft.com/office/drawing/2014/main" id="{84CCE910-AE96-FC46-8414-F85F6CAF1C03}"/>
                </a:ext>
              </a:extLst>
            </p:cNvPr>
            <p:cNvSpPr txBox="1"/>
            <p:nvPr/>
          </p:nvSpPr>
          <p:spPr>
            <a:xfrm>
              <a:off x="2431918" y="2940961"/>
              <a:ext cx="67543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umysł</a:t>
              </a:r>
            </a:p>
          </p:txBody>
        </p:sp>
        <p:sp>
          <p:nvSpPr>
            <p:cNvPr id="66" name="PoleTekstowe 18">
              <a:extLst>
                <a:ext uri="{FF2B5EF4-FFF2-40B4-BE49-F238E27FC236}">
                  <a16:creationId xmlns:a16="http://schemas.microsoft.com/office/drawing/2014/main" id="{58698412-B36F-CD49-8B44-281AD82F0200}"/>
                </a:ext>
              </a:extLst>
            </p:cNvPr>
            <p:cNvSpPr txBox="1"/>
            <p:nvPr/>
          </p:nvSpPr>
          <p:spPr>
            <a:xfrm>
              <a:off x="2009866" y="2573341"/>
              <a:ext cx="816496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67" name="PoleTekstowe 19">
              <a:extLst>
                <a:ext uri="{FF2B5EF4-FFF2-40B4-BE49-F238E27FC236}">
                  <a16:creationId xmlns:a16="http://schemas.microsoft.com/office/drawing/2014/main" id="{30D14DCF-44AB-AC40-A8CD-2FA9551233DC}"/>
                </a:ext>
              </a:extLst>
            </p:cNvPr>
            <p:cNvSpPr txBox="1"/>
            <p:nvPr/>
          </p:nvSpPr>
          <p:spPr>
            <a:xfrm>
              <a:off x="1628834" y="1442625"/>
              <a:ext cx="99603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sumienie</a:t>
              </a:r>
            </a:p>
          </p:txBody>
        </p:sp>
        <p:sp>
          <p:nvSpPr>
            <p:cNvPr id="68" name="PoleTekstowe 20">
              <a:extLst>
                <a:ext uri="{FF2B5EF4-FFF2-40B4-BE49-F238E27FC236}">
                  <a16:creationId xmlns:a16="http://schemas.microsoft.com/office/drawing/2014/main" id="{7517D1D9-45D8-1741-80EA-39743EA32733}"/>
                </a:ext>
              </a:extLst>
            </p:cNvPr>
            <p:cNvSpPr txBox="1"/>
            <p:nvPr/>
          </p:nvSpPr>
          <p:spPr>
            <a:xfrm>
              <a:off x="648595" y="781140"/>
              <a:ext cx="152181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świadomość </a:t>
              </a:r>
              <a:b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istnienia Boga</a:t>
              </a:r>
            </a:p>
          </p:txBody>
        </p:sp>
        <p:sp>
          <p:nvSpPr>
            <p:cNvPr id="69" name="PoleTekstowe 22">
              <a:extLst>
                <a:ext uri="{FF2B5EF4-FFF2-40B4-BE49-F238E27FC236}">
                  <a16:creationId xmlns:a16="http://schemas.microsoft.com/office/drawing/2014/main" id="{67DD9194-AAD8-CE4B-B5DF-D0F09C9D55AD}"/>
                </a:ext>
              </a:extLst>
            </p:cNvPr>
            <p:cNvSpPr txBox="1"/>
            <p:nvPr/>
          </p:nvSpPr>
          <p:spPr>
            <a:xfrm>
              <a:off x="749270" y="2677627"/>
              <a:ext cx="89344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odruchy</a:t>
              </a:r>
              <a:endParaRPr kumimoji="1" lang="pl-PL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PoleTekstowe 40">
            <a:extLst>
              <a:ext uri="{FF2B5EF4-FFF2-40B4-BE49-F238E27FC236}">
                <a16:creationId xmlns:a16="http://schemas.microsoft.com/office/drawing/2014/main" id="{D9F821DB-AA4B-5B45-B625-673FBAE4F71F}"/>
              </a:ext>
            </a:extLst>
          </p:cNvPr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7DED6602-98E4-9949-B648-13879909C9BF}"/>
              </a:ext>
            </a:extLst>
          </p:cNvPr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20FF424-60F5-BA44-A8F6-BE4A60AAB9F4}"/>
              </a:ext>
            </a:extLst>
          </p:cNvPr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Tekstowe 34">
            <a:extLst>
              <a:ext uri="{FF2B5EF4-FFF2-40B4-BE49-F238E27FC236}">
                <a16:creationId xmlns:a16="http://schemas.microsoft.com/office/drawing/2014/main" id="{68ECD057-03F1-124B-82F1-73848362F421}"/>
              </a:ext>
            </a:extLst>
          </p:cNvPr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F4807161-B15D-DD4A-8EC0-58BF89C204FD}"/>
              </a:ext>
            </a:extLst>
          </p:cNvPr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CD639623-635A-1044-94F2-5E036669B34A}"/>
              </a:ext>
            </a:extLst>
          </p:cNvPr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0A90C36E-99B2-2640-B8D3-299947458C4A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BF83B1FE-30D1-CA42-9537-1D5494985D8E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ABB32A08-8CA4-884B-9E3E-91644D1EEF6C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482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506727" y="5123220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032340" y="55615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6" name="Chmurka 35">
              <a:extLst>
                <a:ext uri="{FF2B5EF4-FFF2-40B4-BE49-F238E27FC236}">
                  <a16:creationId xmlns:a16="http://schemas.microsoft.com/office/drawing/2014/main" id="{9FCA39B3-9CC3-CB44-8C70-5FE80812CF41}"/>
                </a:ext>
              </a:extLst>
            </p:cNvPr>
            <p:cNvSpPr/>
            <p:nvPr/>
          </p:nvSpPr>
          <p:spPr>
            <a:xfrm>
              <a:off x="6735348" y="500826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sz="1400" dirty="0">
                  <a:solidFill>
                    <a:srgbClr val="194F31"/>
                  </a:solidFill>
                </a:rPr>
                <a:t>abstrakcja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Walec 33">
            <a:extLst>
              <a:ext uri="{FF2B5EF4-FFF2-40B4-BE49-F238E27FC236}">
                <a16:creationId xmlns:a16="http://schemas.microsoft.com/office/drawing/2014/main" id="{4F4CCB3D-C7D6-954C-9F58-B59E101DDD98}"/>
              </a:ext>
            </a:extLst>
          </p:cNvPr>
          <p:cNvSpPr/>
          <p:nvPr/>
        </p:nvSpPr>
        <p:spPr>
          <a:xfrm>
            <a:off x="4371209" y="6082964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 err="1">
                <a:solidFill>
                  <a:srgbClr val="257549"/>
                </a:solidFill>
              </a:rPr>
              <a:t>Pogłądy</a:t>
            </a:r>
            <a:endParaRPr lang="pl-PL" sz="1050" dirty="0">
              <a:solidFill>
                <a:srgbClr val="257549"/>
              </a:solidFill>
            </a:endParaRPr>
          </a:p>
        </p:txBody>
      </p:sp>
      <p:sp>
        <p:nvSpPr>
          <p:cNvPr id="35" name="Walec 34">
            <a:extLst>
              <a:ext uri="{FF2B5EF4-FFF2-40B4-BE49-F238E27FC236}">
                <a16:creationId xmlns:a16="http://schemas.microsoft.com/office/drawing/2014/main" id="{03D60C67-8075-0346-A1DB-A6212C8D9490}"/>
              </a:ext>
            </a:extLst>
          </p:cNvPr>
          <p:cNvSpPr/>
          <p:nvPr/>
        </p:nvSpPr>
        <p:spPr>
          <a:xfrm>
            <a:off x="5005143" y="6173381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>
                <a:solidFill>
                  <a:srgbClr val="257549"/>
                </a:solidFill>
              </a:rPr>
              <a:t>Przekonania</a:t>
            </a:r>
          </a:p>
        </p:txBody>
      </p:sp>
      <p:sp>
        <p:nvSpPr>
          <p:cNvPr id="37" name="Sześcian 36">
            <a:extLst>
              <a:ext uri="{FF2B5EF4-FFF2-40B4-BE49-F238E27FC236}">
                <a16:creationId xmlns:a16="http://schemas.microsoft.com/office/drawing/2014/main" id="{50A8A5EA-69DD-9B49-BA87-84B901EE128A}"/>
              </a:ext>
            </a:extLst>
          </p:cNvPr>
          <p:cNvSpPr/>
          <p:nvPr/>
        </p:nvSpPr>
        <p:spPr>
          <a:xfrm>
            <a:off x="6575205" y="6225133"/>
            <a:ext cx="1167241" cy="384898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1400" b="1" dirty="0">
                <a:solidFill>
                  <a:srgbClr val="923E83"/>
                </a:solidFill>
              </a:rPr>
              <a:t>Organy</a:t>
            </a:r>
          </a:p>
        </p:txBody>
      </p:sp>
    </p:spTree>
    <p:extLst>
      <p:ext uri="{BB962C8B-B14F-4D97-AF65-F5344CB8AC3E}">
        <p14:creationId xmlns:p14="http://schemas.microsoft.com/office/powerpoint/2010/main" val="836924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t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t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Procesy myślowe</a:t>
              </a:r>
            </a:p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hormony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Koloruje 2</a:t>
            </a:r>
            <a:br>
              <a:rPr lang="pl-PL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Owal 29">
            <a:extLst>
              <a:ext uri="{FF2B5EF4-FFF2-40B4-BE49-F238E27FC236}">
                <a16:creationId xmlns:a16="http://schemas.microsoft.com/office/drawing/2014/main" id="{C261FF3C-45B7-0A41-A3FC-62DE5504D166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C9C1476-83D0-0D4D-823A-DC5AC959BAE9}"/>
              </a:ext>
            </a:extLst>
          </p:cNvPr>
          <p:cNvGrpSpPr/>
          <p:nvPr/>
        </p:nvGrpSpPr>
        <p:grpSpPr>
          <a:xfrm>
            <a:off x="7917592" y="292870"/>
            <a:ext cx="3643656" cy="3518932"/>
            <a:chOff x="4119377" y="292870"/>
            <a:chExt cx="3643656" cy="3518932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42AF1FE9-A57F-C54A-A821-3D7570450CA2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7" name="PoleTekstowe 48">
              <a:extLst>
                <a:ext uri="{FF2B5EF4-FFF2-40B4-BE49-F238E27FC236}">
                  <a16:creationId xmlns:a16="http://schemas.microsoft.com/office/drawing/2014/main" id="{C35B99D1-3077-674D-B717-229152BC3FB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8" name="Owal 29">
            <a:extLst>
              <a:ext uri="{FF2B5EF4-FFF2-40B4-BE49-F238E27FC236}">
                <a16:creationId xmlns:a16="http://schemas.microsoft.com/office/drawing/2014/main" id="{8F1A1AD3-DC26-3D47-AE76-65A7DDDD9996}"/>
              </a:ext>
            </a:extLst>
          </p:cNvPr>
          <p:cNvSpPr/>
          <p:nvPr/>
        </p:nvSpPr>
        <p:spPr>
          <a:xfrm>
            <a:off x="9532115" y="1258838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 Święty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DE4D4F79-18CA-BD49-8AB4-A4FE2B740422}"/>
              </a:ext>
            </a:extLst>
          </p:cNvPr>
          <p:cNvSpPr/>
          <p:nvPr/>
        </p:nvSpPr>
        <p:spPr>
          <a:xfrm>
            <a:off x="9137180" y="2209742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60" name="Chmurka 59">
            <a:extLst>
              <a:ext uri="{FF2B5EF4-FFF2-40B4-BE49-F238E27FC236}">
                <a16:creationId xmlns:a16="http://schemas.microsoft.com/office/drawing/2014/main" id="{D1B62E4E-5CBC-354B-8FDB-5B7E7888DF9B}"/>
              </a:ext>
            </a:extLst>
          </p:cNvPr>
          <p:cNvSpPr/>
          <p:nvPr/>
        </p:nvSpPr>
        <p:spPr>
          <a:xfrm>
            <a:off x="6912758" y="5847541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sz="1400" dirty="0">
                <a:solidFill>
                  <a:srgbClr val="194F31"/>
                </a:solidFill>
              </a:rPr>
              <a:t>abstrakcja</a:t>
            </a:r>
          </a:p>
        </p:txBody>
      </p:sp>
      <p:sp>
        <p:nvSpPr>
          <p:cNvPr id="61" name="Walec 60">
            <a:extLst>
              <a:ext uri="{FF2B5EF4-FFF2-40B4-BE49-F238E27FC236}">
                <a16:creationId xmlns:a16="http://schemas.microsoft.com/office/drawing/2014/main" id="{65D52165-E091-5B44-8E62-92D9710B82D7}"/>
              </a:ext>
            </a:extLst>
          </p:cNvPr>
          <p:cNvSpPr/>
          <p:nvPr/>
        </p:nvSpPr>
        <p:spPr>
          <a:xfrm>
            <a:off x="4371209" y="6082964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 err="1">
                <a:solidFill>
                  <a:srgbClr val="257549"/>
                </a:solidFill>
              </a:rPr>
              <a:t>Pogłądy</a:t>
            </a:r>
            <a:endParaRPr lang="pl-PL" sz="1050" dirty="0">
              <a:solidFill>
                <a:srgbClr val="257549"/>
              </a:solidFill>
            </a:endParaRP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CF5842AB-A7F8-C84C-9557-63347762DEFC}"/>
              </a:ext>
            </a:extLst>
          </p:cNvPr>
          <p:cNvSpPr/>
          <p:nvPr/>
        </p:nvSpPr>
        <p:spPr>
          <a:xfrm>
            <a:off x="5005143" y="6173381"/>
            <a:ext cx="692969" cy="369252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050" dirty="0">
                <a:solidFill>
                  <a:srgbClr val="257549"/>
                </a:solidFill>
              </a:rPr>
              <a:t>Przekonania</a:t>
            </a:r>
          </a:p>
        </p:txBody>
      </p:sp>
    </p:spTree>
    <p:extLst>
      <p:ext uri="{BB962C8B-B14F-4D97-AF65-F5344CB8AC3E}">
        <p14:creationId xmlns:p14="http://schemas.microsoft.com/office/powerpoint/2010/main" val="3810463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543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07A27D8B-A217-B24A-8803-3508939E6245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E1ECDE88-B3BF-3149-9C29-6E0DB8EA8823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6" name="PoleTekstowe 48">
              <a:extLst>
                <a:ext uri="{FF2B5EF4-FFF2-40B4-BE49-F238E27FC236}">
                  <a16:creationId xmlns:a16="http://schemas.microsoft.com/office/drawing/2014/main" id="{C96945EE-B6D2-C14A-B809-4D5262C67B7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7" name="Owal 29">
            <a:extLst>
              <a:ext uri="{FF2B5EF4-FFF2-40B4-BE49-F238E27FC236}">
                <a16:creationId xmlns:a16="http://schemas.microsoft.com/office/drawing/2014/main" id="{6D95F367-3585-8E47-AE22-E6C7CF4C01CA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8" name="Owal 29">
            <a:extLst>
              <a:ext uri="{FF2B5EF4-FFF2-40B4-BE49-F238E27FC236}">
                <a16:creationId xmlns:a16="http://schemas.microsoft.com/office/drawing/2014/main" id="{E7973724-8407-C94A-AB9E-4011D1A2E4C8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3ACBBC95-5B0E-FE43-94B6-C19AD4300EB5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 2Q2023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Epistemologia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Gdzieś to jest ale nie wiem gdzie….. W 2023 stworzone…..</a:t>
            </a:r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gdzie jest człowiek i rzeczywistość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- poznajemy badając i mając objawienie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1322735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Gdzie rozgrywa się walka – obrazek do idei</a:t>
            </a:r>
            <a:br>
              <a:rPr lang="pl-PL" dirty="0"/>
            </a:br>
            <a:r>
              <a:rPr lang="pl-PL" dirty="0"/>
              <a:t>Walka o umysł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Gdzieś to jest ale nie wiem gdzie….. W 2023 stworzone…..</a:t>
            </a:r>
          </a:p>
        </p:txBody>
      </p:sp>
    </p:spTree>
    <p:extLst>
      <p:ext uri="{BB962C8B-B14F-4D97-AF65-F5344CB8AC3E}">
        <p14:creationId xmlns:p14="http://schemas.microsoft.com/office/powerpoint/2010/main" val="1834601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0B5C92-0E2F-F8A7-743D-4DCA7A79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0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60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powinno wylecieć do innych notatek i prezentacji</a:t>
            </a:r>
          </a:p>
        </p:txBody>
      </p:sp>
    </p:spTree>
    <p:extLst>
      <p:ext uri="{BB962C8B-B14F-4D97-AF65-F5344CB8AC3E}">
        <p14:creationId xmlns:p14="http://schemas.microsoft.com/office/powerpoint/2010/main" val="12709665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A18AA-5FC7-3846-B2F3-D6655E09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50042-4CE8-324B-989B-802B3D6F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Gdzie i jak dodać odczucia, emocje, ból, radość, trzeźwość i euforie i …..</a:t>
            </a:r>
          </a:p>
          <a:p>
            <a:r>
              <a:rPr lang="pl-PL" dirty="0"/>
              <a:t>Uwaga – mogę to opisywać z punktu </a:t>
            </a:r>
            <a:r>
              <a:rPr lang="pl-PL" dirty="0" err="1"/>
              <a:t>widzienia</a:t>
            </a:r>
            <a:r>
              <a:rPr lang="pl-PL" dirty="0"/>
              <a:t> psychologii świeckiej, bez uwzględniania metafizyki – też powinno to działać, a przynajmniej dać akceptację modelu ze strony naukowców</a:t>
            </a:r>
          </a:p>
        </p:txBody>
      </p:sp>
    </p:spTree>
    <p:extLst>
      <p:ext uri="{BB962C8B-B14F-4D97-AF65-F5344CB8AC3E}">
        <p14:creationId xmlns:p14="http://schemas.microsoft.com/office/powerpoint/2010/main" val="28629514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8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Mój komentarz: emocje wpływają na myślenie. Mogę powiedzieć, że to jakby stany umysłu, stany (konteksty), w których realizowany jest zamysł.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611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4242B55-94BC-B04A-87D7-D497D0A3C6DE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blokować myślenie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promują rozwiązania twarde</a:t>
            </a:r>
          </a:p>
        </p:txBody>
      </p:sp>
    </p:spTree>
    <p:extLst>
      <p:ext uri="{BB962C8B-B14F-4D97-AF65-F5344CB8AC3E}">
        <p14:creationId xmlns:p14="http://schemas.microsoft.com/office/powerpoint/2010/main" val="3199654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blokują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218513" y="4578244"/>
            <a:ext cx="3487165" cy="5913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doprowadzić do decyzji i działań wbrew myśleniu</a:t>
            </a:r>
          </a:p>
        </p:txBody>
      </p:sp>
    </p:spTree>
    <p:extLst>
      <p:ext uri="{BB962C8B-B14F-4D97-AF65-F5344CB8AC3E}">
        <p14:creationId xmlns:p14="http://schemas.microsoft.com/office/powerpoint/2010/main" val="7169759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charakter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6230574" y="3654190"/>
            <a:ext cx="250708" cy="852680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CDD82329-441A-F342-AC7B-EBD1F53E13CF}"/>
              </a:ext>
            </a:extLst>
          </p:cNvPr>
          <p:cNvCxnSpPr>
            <a:cxnSpLocks/>
          </p:cNvCxnSpPr>
          <p:nvPr/>
        </p:nvCxnSpPr>
        <p:spPr>
          <a:xfrm flipH="1">
            <a:off x="5642948" y="3630709"/>
            <a:ext cx="327371" cy="705928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Charakter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Hamuje, kontroluje emocje</a:t>
            </a:r>
          </a:p>
        </p:txBody>
      </p:sp>
    </p:spTree>
    <p:extLst>
      <p:ext uri="{BB962C8B-B14F-4D97-AF65-F5344CB8AC3E}">
        <p14:creationId xmlns:p14="http://schemas.microsoft.com/office/powerpoint/2010/main" val="5041713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3876836C-2377-6243-9E05-6D7FA3BF69EC}"/>
              </a:ext>
            </a:extLst>
          </p:cNvPr>
          <p:cNvSpPr/>
          <p:nvPr/>
        </p:nvSpPr>
        <p:spPr>
          <a:xfrm>
            <a:off x="3766701" y="4870170"/>
            <a:ext cx="4958752" cy="1545532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604978"/>
              <a:gd name="connsiteX1" fmla="*/ 796968 w 4904509"/>
              <a:gd name="connsiteY1" fmla="*/ 159965 h 1604978"/>
              <a:gd name="connsiteX2" fmla="*/ 848817 w 4904509"/>
              <a:gd name="connsiteY2" fmla="*/ 1526072 h 1604978"/>
              <a:gd name="connsiteX3" fmla="*/ 3767118 w 4904509"/>
              <a:gd name="connsiteY3" fmla="*/ 1398955 h 1604978"/>
              <a:gd name="connsiteX4" fmla="*/ 3851564 w 4904509"/>
              <a:gd name="connsiteY4" fmla="*/ 90030 h 1604978"/>
              <a:gd name="connsiteX5" fmla="*/ 4904509 w 4904509"/>
              <a:gd name="connsiteY5" fmla="*/ 90031 h 1604978"/>
              <a:gd name="connsiteX0" fmla="*/ 0 w 4904509"/>
              <a:gd name="connsiteY0" fmla="*/ 103885 h 1622800"/>
              <a:gd name="connsiteX1" fmla="*/ 603239 w 4904509"/>
              <a:gd name="connsiteY1" fmla="*/ 392440 h 1622800"/>
              <a:gd name="connsiteX2" fmla="*/ 848817 w 4904509"/>
              <a:gd name="connsiteY2" fmla="*/ 1526072 h 1622800"/>
              <a:gd name="connsiteX3" fmla="*/ 3767118 w 4904509"/>
              <a:gd name="connsiteY3" fmla="*/ 1398955 h 1622800"/>
              <a:gd name="connsiteX4" fmla="*/ 3851564 w 4904509"/>
              <a:gd name="connsiteY4" fmla="*/ 90030 h 1622800"/>
              <a:gd name="connsiteX5" fmla="*/ 4904509 w 4904509"/>
              <a:gd name="connsiteY5" fmla="*/ 90031 h 1622800"/>
              <a:gd name="connsiteX0" fmla="*/ 0 w 4904509"/>
              <a:gd name="connsiteY0" fmla="*/ 173176 h 1696108"/>
              <a:gd name="connsiteX1" fmla="*/ 603239 w 4904509"/>
              <a:gd name="connsiteY1" fmla="*/ 461731 h 1696108"/>
              <a:gd name="connsiteX2" fmla="*/ 848817 w 4904509"/>
              <a:gd name="connsiteY2" fmla="*/ 1595363 h 1696108"/>
              <a:gd name="connsiteX3" fmla="*/ 3767118 w 4904509"/>
              <a:gd name="connsiteY3" fmla="*/ 1468246 h 1696108"/>
              <a:gd name="connsiteX4" fmla="*/ 4045293 w 4904509"/>
              <a:gd name="connsiteY4" fmla="*/ 74080 h 1696108"/>
              <a:gd name="connsiteX5" fmla="*/ 4904509 w 4904509"/>
              <a:gd name="connsiteY5" fmla="*/ 159322 h 1696108"/>
              <a:gd name="connsiteX0" fmla="*/ 0 w 4904509"/>
              <a:gd name="connsiteY0" fmla="*/ 103886 h 1622801"/>
              <a:gd name="connsiteX1" fmla="*/ 603239 w 4904509"/>
              <a:gd name="connsiteY1" fmla="*/ 392441 h 1622801"/>
              <a:gd name="connsiteX2" fmla="*/ 848817 w 4904509"/>
              <a:gd name="connsiteY2" fmla="*/ 1526073 h 1622801"/>
              <a:gd name="connsiteX3" fmla="*/ 3767118 w 4904509"/>
              <a:gd name="connsiteY3" fmla="*/ 1398956 h 1622801"/>
              <a:gd name="connsiteX4" fmla="*/ 4029794 w 4904509"/>
              <a:gd name="connsiteY4" fmla="*/ 90031 h 1622801"/>
              <a:gd name="connsiteX5" fmla="*/ 4904509 w 4904509"/>
              <a:gd name="connsiteY5" fmla="*/ 90032 h 1622801"/>
              <a:gd name="connsiteX0" fmla="*/ 0 w 4927756"/>
              <a:gd name="connsiteY0" fmla="*/ 153456 h 1672371"/>
              <a:gd name="connsiteX1" fmla="*/ 603239 w 4927756"/>
              <a:gd name="connsiteY1" fmla="*/ 442011 h 1672371"/>
              <a:gd name="connsiteX2" fmla="*/ 848817 w 4927756"/>
              <a:gd name="connsiteY2" fmla="*/ 1575643 h 1672371"/>
              <a:gd name="connsiteX3" fmla="*/ 3767118 w 4927756"/>
              <a:gd name="connsiteY3" fmla="*/ 1448526 h 1672371"/>
              <a:gd name="connsiteX4" fmla="*/ 4029794 w 4927756"/>
              <a:gd name="connsiteY4" fmla="*/ 139601 h 1672371"/>
              <a:gd name="connsiteX5" fmla="*/ 4927756 w 4927756"/>
              <a:gd name="connsiteY5" fmla="*/ 117 h 1672371"/>
              <a:gd name="connsiteX0" fmla="*/ 0 w 4927756"/>
              <a:gd name="connsiteY0" fmla="*/ 153339 h 1661770"/>
              <a:gd name="connsiteX1" fmla="*/ 603239 w 4927756"/>
              <a:gd name="connsiteY1" fmla="*/ 441894 h 1661770"/>
              <a:gd name="connsiteX2" fmla="*/ 848817 w 4927756"/>
              <a:gd name="connsiteY2" fmla="*/ 1575526 h 1661770"/>
              <a:gd name="connsiteX3" fmla="*/ 3767118 w 4927756"/>
              <a:gd name="connsiteY3" fmla="*/ 1448409 h 1661770"/>
              <a:gd name="connsiteX4" fmla="*/ 4060791 w 4927756"/>
              <a:gd name="connsiteY4" fmla="*/ 379708 h 1661770"/>
              <a:gd name="connsiteX5" fmla="*/ 4927756 w 4927756"/>
              <a:gd name="connsiteY5" fmla="*/ 0 h 1661770"/>
              <a:gd name="connsiteX0" fmla="*/ 0 w 4958752"/>
              <a:gd name="connsiteY0" fmla="*/ 37101 h 1545532"/>
              <a:gd name="connsiteX1" fmla="*/ 603239 w 4958752"/>
              <a:gd name="connsiteY1" fmla="*/ 325656 h 1545532"/>
              <a:gd name="connsiteX2" fmla="*/ 848817 w 4958752"/>
              <a:gd name="connsiteY2" fmla="*/ 1459288 h 1545532"/>
              <a:gd name="connsiteX3" fmla="*/ 3767118 w 4958752"/>
              <a:gd name="connsiteY3" fmla="*/ 1332171 h 1545532"/>
              <a:gd name="connsiteX4" fmla="*/ 4060791 w 4958752"/>
              <a:gd name="connsiteY4" fmla="*/ 263470 h 1545532"/>
              <a:gd name="connsiteX5" fmla="*/ 4958752 w 4958752"/>
              <a:gd name="connsiteY5" fmla="*/ 0 h 15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752" h="1545532">
                <a:moveTo>
                  <a:pt x="0" y="37101"/>
                </a:moveTo>
                <a:cubicBezTo>
                  <a:pt x="27709" y="156"/>
                  <a:pt x="461770" y="88625"/>
                  <a:pt x="603239" y="325656"/>
                </a:cubicBezTo>
                <a:cubicBezTo>
                  <a:pt x="744708" y="562687"/>
                  <a:pt x="321504" y="1291536"/>
                  <a:pt x="848817" y="1459288"/>
                </a:cubicBezTo>
                <a:cubicBezTo>
                  <a:pt x="1376130" y="1627040"/>
                  <a:pt x="3231789" y="1531474"/>
                  <a:pt x="3767118" y="1332171"/>
                </a:cubicBezTo>
                <a:cubicBezTo>
                  <a:pt x="4302447" y="1132868"/>
                  <a:pt x="3871226" y="481624"/>
                  <a:pt x="4060791" y="263470"/>
                </a:cubicBezTo>
                <a:cubicBezTo>
                  <a:pt x="4250356" y="45316"/>
                  <a:pt x="4776664" y="32987"/>
                  <a:pt x="4958752" y="0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Walec 37">
            <a:extLst>
              <a:ext uri="{FF2B5EF4-FFF2-40B4-BE49-F238E27FC236}">
                <a16:creationId xmlns:a16="http://schemas.microsoft.com/office/drawing/2014/main" id="{6A464190-8FCC-2E4B-ACF9-DA4D89AABD33}"/>
              </a:ext>
            </a:extLst>
          </p:cNvPr>
          <p:cNvSpPr/>
          <p:nvPr/>
        </p:nvSpPr>
        <p:spPr>
          <a:xfrm>
            <a:off x="4275185" y="6291254"/>
            <a:ext cx="372494" cy="31523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600" dirty="0">
                <a:solidFill>
                  <a:srgbClr val="257549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284371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 - AAAAA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C2C40910-D308-0D25-126E-01E1CDA3BC1D}"/>
              </a:ext>
            </a:extLst>
          </p:cNvPr>
          <p:cNvSpPr/>
          <p:nvPr/>
        </p:nvSpPr>
        <p:spPr>
          <a:xfrm>
            <a:off x="7006084" y="2161215"/>
            <a:ext cx="1469758" cy="1280175"/>
          </a:xfrm>
          <a:prstGeom prst="teardrop">
            <a:avLst>
              <a:gd name="adj" fmla="val 26359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7A094A80-45DE-6612-075C-C954C28448EC}"/>
              </a:ext>
            </a:extLst>
          </p:cNvPr>
          <p:cNvSpPr/>
          <p:nvPr/>
        </p:nvSpPr>
        <p:spPr>
          <a:xfrm>
            <a:off x="4421917" y="2231933"/>
            <a:ext cx="1469758" cy="1280175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FC0564-8DFF-1C06-6E58-279A2832CA23}"/>
              </a:ext>
            </a:extLst>
          </p:cNvPr>
          <p:cNvCxnSpPr>
            <a:cxnSpLocks/>
          </p:cNvCxnSpPr>
          <p:nvPr/>
        </p:nvCxnSpPr>
        <p:spPr>
          <a:xfrm flipH="1">
            <a:off x="6441362" y="3000070"/>
            <a:ext cx="1135259" cy="1189851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587F289-677B-13ED-1486-04580036179E}"/>
              </a:ext>
            </a:extLst>
          </p:cNvPr>
          <p:cNvCxnSpPr>
            <a:cxnSpLocks/>
          </p:cNvCxnSpPr>
          <p:nvPr/>
        </p:nvCxnSpPr>
        <p:spPr>
          <a:xfrm flipH="1">
            <a:off x="5691555" y="2801302"/>
            <a:ext cx="1466043" cy="267922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3CF05DF-4912-BF13-9F3C-DBDB22F70A2B}"/>
              </a:ext>
            </a:extLst>
          </p:cNvPr>
          <p:cNvCxnSpPr>
            <a:cxnSpLocks/>
          </p:cNvCxnSpPr>
          <p:nvPr/>
        </p:nvCxnSpPr>
        <p:spPr>
          <a:xfrm flipH="1">
            <a:off x="4460648" y="3187202"/>
            <a:ext cx="475673" cy="1355432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257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Wyrabianie charakteru</a:t>
            </a:r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7" name="Łza 6">
            <a:extLst>
              <a:ext uri="{FF2B5EF4-FFF2-40B4-BE49-F238E27FC236}">
                <a16:creationId xmlns:a16="http://schemas.microsoft.com/office/drawing/2014/main" id="{C2C40910-D308-0D25-126E-01E1CDA3BC1D}"/>
              </a:ext>
            </a:extLst>
          </p:cNvPr>
          <p:cNvSpPr/>
          <p:nvPr/>
        </p:nvSpPr>
        <p:spPr>
          <a:xfrm>
            <a:off x="5689315" y="3413301"/>
            <a:ext cx="1469758" cy="1280175"/>
          </a:xfrm>
          <a:custGeom>
            <a:avLst/>
            <a:gdLst>
              <a:gd name="connsiteX0" fmla="*/ 0 w 1469758"/>
              <a:gd name="connsiteY0" fmla="*/ 640088 h 1280175"/>
              <a:gd name="connsiteX1" fmla="*/ 734879 w 1469758"/>
              <a:gd name="connsiteY1" fmla="*/ 0 h 1280175"/>
              <a:gd name="connsiteX2" fmla="*/ 928586 w 1469758"/>
              <a:gd name="connsiteY2" fmla="*/ 471367 h 1280175"/>
              <a:gd name="connsiteX3" fmla="*/ 1469758 w 1469758"/>
              <a:gd name="connsiteY3" fmla="*/ 640088 h 1280175"/>
              <a:gd name="connsiteX4" fmla="*/ 734879 w 1469758"/>
              <a:gd name="connsiteY4" fmla="*/ 1280176 h 1280175"/>
              <a:gd name="connsiteX5" fmla="*/ 0 w 1469758"/>
              <a:gd name="connsiteY5" fmla="*/ 640088 h 12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758" h="1280175" fill="none" extrusionOk="0">
                <a:moveTo>
                  <a:pt x="0" y="640088"/>
                </a:moveTo>
                <a:cubicBezTo>
                  <a:pt x="-32518" y="281597"/>
                  <a:pt x="259186" y="65745"/>
                  <a:pt x="734879" y="0"/>
                </a:cubicBezTo>
                <a:cubicBezTo>
                  <a:pt x="799053" y="-3765"/>
                  <a:pt x="851505" y="174510"/>
                  <a:pt x="928586" y="471367"/>
                </a:cubicBezTo>
                <a:cubicBezTo>
                  <a:pt x="1301631" y="534473"/>
                  <a:pt x="1472096" y="584409"/>
                  <a:pt x="1469758" y="640088"/>
                </a:cubicBezTo>
                <a:cubicBezTo>
                  <a:pt x="1455543" y="991300"/>
                  <a:pt x="1176174" y="1309154"/>
                  <a:pt x="734879" y="1280176"/>
                </a:cubicBezTo>
                <a:cubicBezTo>
                  <a:pt x="364086" y="1332380"/>
                  <a:pt x="6295" y="1058800"/>
                  <a:pt x="0" y="640088"/>
                </a:cubicBezTo>
                <a:close/>
              </a:path>
              <a:path w="1469758" h="1280175" stroke="0" extrusionOk="0">
                <a:moveTo>
                  <a:pt x="0" y="640088"/>
                </a:moveTo>
                <a:cubicBezTo>
                  <a:pt x="-43950" y="259468"/>
                  <a:pt x="319692" y="3500"/>
                  <a:pt x="734879" y="0"/>
                </a:cubicBezTo>
                <a:cubicBezTo>
                  <a:pt x="842277" y="9016"/>
                  <a:pt x="831987" y="158140"/>
                  <a:pt x="928586" y="471367"/>
                </a:cubicBezTo>
                <a:cubicBezTo>
                  <a:pt x="1281206" y="535577"/>
                  <a:pt x="1468349" y="591636"/>
                  <a:pt x="1469758" y="640088"/>
                </a:cubicBezTo>
                <a:cubicBezTo>
                  <a:pt x="1399497" y="955157"/>
                  <a:pt x="1155275" y="1287121"/>
                  <a:pt x="734879" y="1280176"/>
                </a:cubicBezTo>
                <a:cubicBezTo>
                  <a:pt x="351766" y="1282875"/>
                  <a:pt x="8270" y="976580"/>
                  <a:pt x="0" y="640088"/>
                </a:cubicBezTo>
                <a:close/>
              </a:path>
            </a:pathLst>
          </a:custGeom>
          <a:solidFill>
            <a:srgbClr val="D5FFD4"/>
          </a:solidFill>
          <a:ln>
            <a:solidFill>
              <a:srgbClr val="99D14D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teardrop">
                    <a:avLst>
                      <a:gd name="adj" fmla="val 2635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9" name="Łza 8">
            <a:extLst>
              <a:ext uri="{FF2B5EF4-FFF2-40B4-BE49-F238E27FC236}">
                <a16:creationId xmlns:a16="http://schemas.microsoft.com/office/drawing/2014/main" id="{7A094A80-45DE-6612-075C-C954C28448EC}"/>
              </a:ext>
            </a:extLst>
          </p:cNvPr>
          <p:cNvSpPr/>
          <p:nvPr/>
        </p:nvSpPr>
        <p:spPr>
          <a:xfrm>
            <a:off x="-1291653" y="3255101"/>
            <a:ext cx="1469758" cy="1280175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A9FC0564-8DFF-1C06-6E58-279A2832CA23}"/>
              </a:ext>
            </a:extLst>
          </p:cNvPr>
          <p:cNvCxnSpPr>
            <a:cxnSpLocks/>
          </p:cNvCxnSpPr>
          <p:nvPr/>
        </p:nvCxnSpPr>
        <p:spPr>
          <a:xfrm flipV="1">
            <a:off x="4248703" y="3915914"/>
            <a:ext cx="1601556" cy="173313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4587F289-677B-13ED-1486-04580036179E}"/>
              </a:ext>
            </a:extLst>
          </p:cNvPr>
          <p:cNvCxnSpPr>
            <a:cxnSpLocks/>
          </p:cNvCxnSpPr>
          <p:nvPr/>
        </p:nvCxnSpPr>
        <p:spPr>
          <a:xfrm>
            <a:off x="6841286" y="4351960"/>
            <a:ext cx="1572931" cy="79173"/>
          </a:xfrm>
          <a:prstGeom prst="line">
            <a:avLst/>
          </a:prstGeom>
          <a:ln w="114300">
            <a:solidFill>
              <a:srgbClr val="FF0000"/>
            </a:solidFill>
            <a:prstDash val="sysDash"/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635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683CBD7-FA57-CC69-5857-1AEA8E24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F7D7AD2-6431-6224-375D-1292CE834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Podstawowe emocje</a:t>
            </a:r>
          </a:p>
          <a:p>
            <a:r>
              <a:rPr lang="pl-PL" dirty="0"/>
              <a:t>Złość</a:t>
            </a:r>
          </a:p>
          <a:p>
            <a:r>
              <a:rPr lang="pl-PL" dirty="0"/>
              <a:t>Radość</a:t>
            </a:r>
          </a:p>
          <a:p>
            <a:r>
              <a:rPr lang="pl-PL" dirty="0"/>
              <a:t>Zmartwienie</a:t>
            </a:r>
          </a:p>
          <a:p>
            <a:r>
              <a:rPr lang="pl-PL" dirty="0"/>
              <a:t>Strach</a:t>
            </a:r>
          </a:p>
          <a:p>
            <a:r>
              <a:rPr lang="pl-PL" dirty="0"/>
              <a:t>Zdziwienie</a:t>
            </a:r>
          </a:p>
          <a:p>
            <a:r>
              <a:rPr lang="pl-PL" dirty="0"/>
              <a:t>Obrzydzenie</a:t>
            </a:r>
          </a:p>
        </p:txBody>
      </p:sp>
      <p:sp>
        <p:nvSpPr>
          <p:cNvPr id="3" name="Łza 2">
            <a:extLst>
              <a:ext uri="{FF2B5EF4-FFF2-40B4-BE49-F238E27FC236}">
                <a16:creationId xmlns:a16="http://schemas.microsoft.com/office/drawing/2014/main" id="{622A69E6-0F9E-0552-7EC9-6944A4614633}"/>
              </a:ext>
            </a:extLst>
          </p:cNvPr>
          <p:cNvSpPr/>
          <p:nvPr/>
        </p:nvSpPr>
        <p:spPr>
          <a:xfrm>
            <a:off x="7385815" y="2148825"/>
            <a:ext cx="3605645" cy="3140556"/>
          </a:xfrm>
          <a:prstGeom prst="teardrop">
            <a:avLst>
              <a:gd name="adj" fmla="val 117776"/>
            </a:avLst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</p:spTree>
    <p:extLst>
      <p:ext uri="{BB962C8B-B14F-4D97-AF65-F5344CB8AC3E}">
        <p14:creationId xmlns:p14="http://schemas.microsoft.com/office/powerpoint/2010/main" val="32480844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8A461B8-03D4-2846-ACA9-B0075DB66A63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08A65805-E79B-9347-826B-AB86FA12D77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9690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802B4B8-C143-184D-BD90-71A64C538C11}"/>
              </a:ext>
            </a:extLst>
          </p:cNvPr>
          <p:cNvSpPr txBox="1"/>
          <p:nvPr/>
        </p:nvSpPr>
        <p:spPr>
          <a:xfrm>
            <a:off x="4419455" y="3482445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9A2965A-64F0-E64F-9E9C-60C5E3EE2306}"/>
              </a:ext>
            </a:extLst>
          </p:cNvPr>
          <p:cNvSpPr txBox="1"/>
          <p:nvPr/>
        </p:nvSpPr>
        <p:spPr>
          <a:xfrm>
            <a:off x="5896935" y="265743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0C353FCA-9539-F24C-8808-3B8D5637AF95}"/>
              </a:ext>
            </a:extLst>
          </p:cNvPr>
          <p:cNvSpPr txBox="1"/>
          <p:nvPr/>
        </p:nvSpPr>
        <p:spPr>
          <a:xfrm>
            <a:off x="4125042" y="4985339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377669B-F141-C647-B4C9-E8E0B2646B9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5204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1A18BE6-3137-FF4B-8B3A-1F08C5405F3B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pl-PL" sz="4800" dirty="0"/>
            </a:br>
            <a:r>
              <a:rPr lang="pl-PL" sz="4800" dirty="0"/>
              <a:t>Kartka do </a:t>
            </a:r>
            <a:r>
              <a:rPr lang="pl-PL" sz="7200" b="1" dirty="0"/>
              <a:t>Do druku</a:t>
            </a:r>
            <a:br>
              <a:rPr lang="pl-PL" sz="7200" b="1" dirty="0"/>
            </a:br>
            <a:r>
              <a:rPr lang="pl-PL" sz="4000" dirty="0"/>
              <a:t>Poznawanie i przetwarzanie informacji przez człowieka.</a:t>
            </a:r>
            <a:br>
              <a:rPr lang="pl-PL" sz="4000" dirty="0"/>
            </a:br>
            <a:r>
              <a:rPr lang="pl-PL" sz="4000" dirty="0"/>
              <a:t>18 lipca 2022</a:t>
            </a:r>
            <a:endParaRPr lang="pl-PL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AF017A-A4EF-5A45-A8DC-E6B20C080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dirty="0"/>
              <a:t>nadaje się do używania w 2023</a:t>
            </a:r>
            <a:br>
              <a:rPr lang="pl-PL" dirty="0"/>
            </a:br>
            <a:r>
              <a:rPr lang="pl-PL" dirty="0"/>
              <a:t>Wydrukuj sobie następne 4 slajdy, 2 na stronie ale na dwustronnie</a:t>
            </a:r>
          </a:p>
        </p:txBody>
      </p:sp>
    </p:spTree>
    <p:extLst>
      <p:ext uri="{BB962C8B-B14F-4D97-AF65-F5344CB8AC3E}">
        <p14:creationId xmlns:p14="http://schemas.microsoft.com/office/powerpoint/2010/main" val="28465217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Naturalistyczny model 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1343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dirty="0"/>
              <a:t>Teistyczny model człowieka</a:t>
            </a:r>
            <a:br>
              <a:rPr lang="pl-PL" sz="2800" dirty="0"/>
            </a:b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969289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l-PL" sz="2800" dirty="0"/>
              <a:t>Bóg działający na świecie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6A7FEEC3-9747-2F4A-8AAE-9A761C6E09B0}"/>
              </a:ext>
            </a:extLst>
          </p:cNvPr>
          <p:cNvCxnSpPr>
            <a:cxnSpLocks/>
          </p:cNvCxnSpPr>
          <p:nvPr/>
        </p:nvCxnSpPr>
        <p:spPr>
          <a:xfrm flipH="1">
            <a:off x="7808501" y="2261045"/>
            <a:ext cx="365109" cy="68295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sz="2800" dirty="0"/>
              <a:t>Bóg działający na świecie przez </a:t>
            </a:r>
            <a:br>
              <a:rPr lang="pl-PL" sz="2800" dirty="0"/>
            </a:br>
            <a:r>
              <a:rPr lang="pl-PL" sz="2800" dirty="0"/>
              <a:t>człowieka duchowego</a:t>
            </a:r>
            <a:br>
              <a:rPr lang="pl-PL" sz="2800" dirty="0"/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44216" y="2032925"/>
            <a:ext cx="450446" cy="735046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66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5733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Kartka do </a:t>
            </a:r>
            <a:r>
              <a:rPr lang="pl-PL" sz="8900" b="1" dirty="0"/>
              <a:t>Do druku</a:t>
            </a:r>
            <a:br>
              <a:rPr lang="pl-PL" sz="8900" b="1" dirty="0"/>
            </a:br>
            <a:r>
              <a:rPr lang="pl-PL" dirty="0"/>
              <a:t>Poznawanie i przetwarzanie informacji przez człowieka.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18 lipca 2022</a:t>
            </a:r>
          </a:p>
        </p:txBody>
      </p:sp>
    </p:spTree>
    <p:extLst>
      <p:ext uri="{BB962C8B-B14F-4D97-AF65-F5344CB8AC3E}">
        <p14:creationId xmlns:p14="http://schemas.microsoft.com/office/powerpoint/2010/main" val="38858283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5450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27576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8605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3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11442</TotalTime>
  <Words>3647</Words>
  <Application>Microsoft Macintosh PowerPoint</Application>
  <PresentationFormat>Panoramiczny</PresentationFormat>
  <Paragraphs>1157</Paragraphs>
  <Slides>87</Slides>
  <Notes>46</Notes>
  <HiddenSlides>5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87</vt:i4>
      </vt:variant>
    </vt:vector>
  </HeadingPairs>
  <TitlesOfParts>
    <vt:vector size="92" baseType="lpstr">
      <vt:lpstr>Arial</vt:lpstr>
      <vt:lpstr>Calibri</vt:lpstr>
      <vt:lpstr>Calibri Light</vt:lpstr>
      <vt:lpstr>Verdana</vt:lpstr>
      <vt:lpstr>Motyw pakietu Office</vt:lpstr>
      <vt:lpstr> Siłownia intelektualna KFC #2 Pandemia, szczepionki i okolice</vt:lpstr>
      <vt:lpstr>Plan referatu Wojtka</vt:lpstr>
      <vt:lpstr>Prezentacja programu PowerPoint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Jak przebiega informacja</vt:lpstr>
      <vt:lpstr>Jak przebiega informacja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Przemyślenia o kolorach z 23 marca 2023 Problem: stworzyć paletę kolorów do używania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 – próba dyskusji kolorów marzec 2023</vt:lpstr>
      <vt:lpstr>Uzgodnienie kolorów, 3 marca 2023</vt:lpstr>
      <vt:lpstr>KOLORUJE 1 Wszystko, albo prawie wszystko to powinno być</vt:lpstr>
      <vt:lpstr>Drugie uzgodnienie kolorów, 3 marca 2023</vt:lpstr>
      <vt:lpstr>Naturalistyczny model informacyjny  człowieka ale więcej szczegółów</vt:lpstr>
      <vt:lpstr>Koloruje 2 Wszystko, albo prawie wszystko to powinno być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 2Q2023</vt:lpstr>
      <vt:lpstr>Epistemologia</vt:lpstr>
      <vt:lpstr>Obrazek gdzie jest człowiek i rzeczywistość - poznajemy badając i mając objawienie</vt:lpstr>
      <vt:lpstr>Gdzie rozgrywa się walka – obrazek do idei Walka o umysł</vt:lpstr>
      <vt:lpstr>Prezentacja programu PowerPoint</vt:lpstr>
      <vt:lpstr>Zabawy w uczucia i emocje</vt:lpstr>
      <vt:lpstr>ToDo</vt:lpstr>
      <vt:lpstr>Punkt wyjścia – jak działa człowiek</vt:lpstr>
      <vt:lpstr>Punkt wyjścia – jak działa człowiek</vt:lpstr>
      <vt:lpstr>Analiza – jeżeli chcę malować to muszę opisać</vt:lpstr>
      <vt:lpstr>Uczucia - Wiki </vt:lpstr>
      <vt:lpstr>Emocja (Wiki)</vt:lpstr>
      <vt:lpstr>Punkt wyjścia – jak działa człowiek</vt:lpstr>
      <vt:lpstr>Jak emocje wpływają na myślenie</vt:lpstr>
      <vt:lpstr>Jak emocje blokują myślenie</vt:lpstr>
      <vt:lpstr>Jak charakter wpływają na myślenie</vt:lpstr>
      <vt:lpstr>Odruch, czasem zwany bezwarunkowym</vt:lpstr>
      <vt:lpstr>Działanie trzeźwe, rozsądne</vt:lpstr>
      <vt:lpstr>Działanie trzeźwe, rozsądne - AAAAA</vt:lpstr>
      <vt:lpstr>Wyrabianie charakteru</vt:lpstr>
      <vt:lpstr>Prezentacja programu PowerPoint</vt:lpstr>
      <vt:lpstr>O emocjach</vt:lpstr>
      <vt:lpstr>O emocjach, uczuciach i … bólu.</vt:lpstr>
      <vt:lpstr>O emocjach, uczuciach i … bólu.</vt:lpstr>
      <vt:lpstr>Działanie w gniewie</vt:lpstr>
      <vt:lpstr>Odruch</vt:lpstr>
      <vt:lpstr> Kartka do Do druku Poznawanie i przetwarzanie informacji przez człowieka. 18 lipca 2022</vt:lpstr>
      <vt:lpstr>Naturalistyczny model informacyjny człowieka</vt:lpstr>
      <vt:lpstr>Teistyczny model człowieka  </vt:lpstr>
      <vt:lpstr>Bóg działający na świecie</vt:lpstr>
      <vt:lpstr>Bóg działający na świecie przez  człowieka duchowego  </vt:lpstr>
      <vt:lpstr> Kartka do Do druku Poznawanie i przetwarzanie informacji przez człowieka.   18 lipca 2022</vt:lpstr>
      <vt:lpstr>Naturalistyczny model  informacyjny człowieka</vt:lpstr>
      <vt:lpstr>Teistyczny model człowieka  </vt:lpstr>
      <vt:lpstr>Teistyczny model człowieka  </vt:lpstr>
      <vt:lpstr>Człowiek duchowy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262</cp:revision>
  <cp:lastPrinted>2023-03-21T11:55:59Z</cp:lastPrinted>
  <dcterms:created xsi:type="dcterms:W3CDTF">2018-05-18T15:30:11Z</dcterms:created>
  <dcterms:modified xsi:type="dcterms:W3CDTF">2023-10-30T11:59:15Z</dcterms:modified>
</cp:coreProperties>
</file>